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92" r:id="rId3"/>
    <p:sldId id="293" r:id="rId4"/>
    <p:sldId id="284" r:id="rId5"/>
    <p:sldId id="288" r:id="rId6"/>
    <p:sldId id="289" r:id="rId7"/>
    <p:sldId id="277" r:id="rId8"/>
    <p:sldId id="274" r:id="rId9"/>
    <p:sldId id="276" r:id="rId10"/>
    <p:sldId id="27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8905"/>
    <a:srgbClr val="11FBF0"/>
    <a:srgbClr val="B7F814"/>
    <a:srgbClr val="FF9933"/>
    <a:srgbClr val="836F9D"/>
    <a:srgbClr val="FCBCD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536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C3BAD6-4250-4A55-AF88-461E16A2EACE}" type="doc">
      <dgm:prSet loTypeId="urn:microsoft.com/office/officeart/2005/8/layout/target3" loCatId="relationship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0D2BED4-6882-4438-ABB5-85861619B143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l" rtl="0"/>
          <a:r>
            <a:rPr lang="en-US" sz="2400" dirty="0" smtClean="0"/>
            <a:t>Presented by: </a:t>
          </a:r>
          <a:r>
            <a:rPr lang="en-US" sz="2400" b="1" dirty="0" smtClean="0"/>
            <a:t>Rao </a:t>
          </a:r>
          <a:r>
            <a:rPr lang="en-US" sz="2400" b="1" dirty="0" err="1" smtClean="0"/>
            <a:t>Shafeeque</a:t>
          </a:r>
          <a:endParaRPr lang="en-US" sz="2400" b="1" dirty="0"/>
        </a:p>
      </dgm:t>
    </dgm:pt>
    <dgm:pt modelId="{68D281C4-BECF-4553-947F-1F87ECAFAAF8}" type="parTrans" cxnId="{0F95E37B-A345-4F11-BACE-0072D20BE3C5}">
      <dgm:prSet/>
      <dgm:spPr/>
      <dgm:t>
        <a:bodyPr/>
        <a:lstStyle/>
        <a:p>
          <a:endParaRPr lang="en-US"/>
        </a:p>
      </dgm:t>
    </dgm:pt>
    <dgm:pt modelId="{1C7A8B17-8257-4FF6-A943-F2F9BBA235C7}" type="sibTrans" cxnId="{0F95E37B-A345-4F11-BACE-0072D20BE3C5}">
      <dgm:prSet/>
      <dgm:spPr/>
      <dgm:t>
        <a:bodyPr/>
        <a:lstStyle/>
        <a:p>
          <a:endParaRPr lang="en-US"/>
        </a:p>
      </dgm:t>
    </dgm:pt>
    <dgm:pt modelId="{B9ADFF0D-8817-42C1-A065-84B443E35197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l" rtl="0"/>
          <a:r>
            <a:rPr lang="en-US" sz="2200" baseline="0" dirty="0" smtClean="0"/>
            <a:t>Manager; </a:t>
          </a:r>
          <a:r>
            <a:rPr lang="en-US" sz="2200" baseline="0" dirty="0" err="1" smtClean="0"/>
            <a:t>Matiari</a:t>
          </a:r>
          <a:r>
            <a:rPr lang="en-US" sz="2200" baseline="0" dirty="0" smtClean="0"/>
            <a:t> Agriculture Services</a:t>
          </a:r>
          <a:endParaRPr lang="en-US" sz="2200" baseline="0" dirty="0"/>
        </a:p>
      </dgm:t>
    </dgm:pt>
    <dgm:pt modelId="{65545869-C631-4B8A-85B8-F8FC422E9094}" type="parTrans" cxnId="{49B95236-0960-4AFE-A4B5-21F44623C66A}">
      <dgm:prSet/>
      <dgm:spPr/>
      <dgm:t>
        <a:bodyPr/>
        <a:lstStyle/>
        <a:p>
          <a:endParaRPr lang="en-US"/>
        </a:p>
      </dgm:t>
    </dgm:pt>
    <dgm:pt modelId="{58200100-32EA-4624-948D-1A93C1C94C9C}" type="sibTrans" cxnId="{49B95236-0960-4AFE-A4B5-21F44623C66A}">
      <dgm:prSet/>
      <dgm:spPr/>
      <dgm:t>
        <a:bodyPr/>
        <a:lstStyle/>
        <a:p>
          <a:endParaRPr lang="en-US"/>
        </a:p>
      </dgm:t>
    </dgm:pt>
    <dgm:pt modelId="{27668D96-752A-4985-84F8-C50BD0C52C9A}" type="pres">
      <dgm:prSet presAssocID="{CEC3BAD6-4250-4A55-AF88-461E16A2EAC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5E3BF1-58F4-4376-99DA-43914881CFD1}" type="pres">
      <dgm:prSet presAssocID="{50D2BED4-6882-4438-ABB5-85861619B143}" presName="circle1" presStyleLbl="node1" presStyleIdx="0" presStyleCnt="2"/>
      <dgm:spPr/>
    </dgm:pt>
    <dgm:pt modelId="{C438DAC3-7547-4DF1-9A71-52F7D1F56430}" type="pres">
      <dgm:prSet presAssocID="{50D2BED4-6882-4438-ABB5-85861619B143}" presName="space" presStyleCnt="0"/>
      <dgm:spPr/>
    </dgm:pt>
    <dgm:pt modelId="{A7815687-31EF-484C-B9AF-075D2D0B51BA}" type="pres">
      <dgm:prSet presAssocID="{50D2BED4-6882-4438-ABB5-85861619B143}" presName="rect1" presStyleLbl="alignAcc1" presStyleIdx="0" presStyleCnt="2" custScaleY="100000"/>
      <dgm:spPr/>
      <dgm:t>
        <a:bodyPr/>
        <a:lstStyle/>
        <a:p>
          <a:endParaRPr lang="en-US"/>
        </a:p>
      </dgm:t>
    </dgm:pt>
    <dgm:pt modelId="{CDD54028-64E2-4514-B26B-ABEFA2E7828E}" type="pres">
      <dgm:prSet presAssocID="{B9ADFF0D-8817-42C1-A065-84B443E35197}" presName="vertSpace2" presStyleLbl="node1" presStyleIdx="0" presStyleCnt="2"/>
      <dgm:spPr/>
    </dgm:pt>
    <dgm:pt modelId="{D42D5C69-877A-4960-BBB0-7046B89942A9}" type="pres">
      <dgm:prSet presAssocID="{B9ADFF0D-8817-42C1-A065-84B443E35197}" presName="circle2" presStyleLbl="node1" presStyleIdx="1" presStyleCnt="2"/>
      <dgm:spPr/>
    </dgm:pt>
    <dgm:pt modelId="{F278D565-374B-49D3-AF93-5537DF8BF30C}" type="pres">
      <dgm:prSet presAssocID="{B9ADFF0D-8817-42C1-A065-84B443E35197}" presName="rect2" presStyleLbl="alignAcc1" presStyleIdx="1" presStyleCnt="2"/>
      <dgm:spPr/>
      <dgm:t>
        <a:bodyPr/>
        <a:lstStyle/>
        <a:p>
          <a:endParaRPr lang="en-US"/>
        </a:p>
      </dgm:t>
    </dgm:pt>
    <dgm:pt modelId="{592246ED-34A8-481C-886A-1A4F1E1B22F2}" type="pres">
      <dgm:prSet presAssocID="{50D2BED4-6882-4438-ABB5-85861619B143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FA88D5-81FB-4FF7-B417-5FCE21D63D9B}" type="pres">
      <dgm:prSet presAssocID="{B9ADFF0D-8817-42C1-A065-84B443E35197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CF8E5D3-2025-4CFD-976A-3C63B71FDEE5}" type="presOf" srcId="{CEC3BAD6-4250-4A55-AF88-461E16A2EACE}" destId="{27668D96-752A-4985-84F8-C50BD0C52C9A}" srcOrd="0" destOrd="0" presId="urn:microsoft.com/office/officeart/2005/8/layout/target3"/>
    <dgm:cxn modelId="{49B95236-0960-4AFE-A4B5-21F44623C66A}" srcId="{CEC3BAD6-4250-4A55-AF88-461E16A2EACE}" destId="{B9ADFF0D-8817-42C1-A065-84B443E35197}" srcOrd="1" destOrd="0" parTransId="{65545869-C631-4B8A-85B8-F8FC422E9094}" sibTransId="{58200100-32EA-4624-948D-1A93C1C94C9C}"/>
    <dgm:cxn modelId="{6C8A0684-1739-4FAC-B93D-02238DA52B23}" type="presOf" srcId="{50D2BED4-6882-4438-ABB5-85861619B143}" destId="{592246ED-34A8-481C-886A-1A4F1E1B22F2}" srcOrd="1" destOrd="0" presId="urn:microsoft.com/office/officeart/2005/8/layout/target3"/>
    <dgm:cxn modelId="{80731AE0-F750-4AC7-BBCA-23943F8AB7A5}" type="presOf" srcId="{B9ADFF0D-8817-42C1-A065-84B443E35197}" destId="{3DFA88D5-81FB-4FF7-B417-5FCE21D63D9B}" srcOrd="1" destOrd="0" presId="urn:microsoft.com/office/officeart/2005/8/layout/target3"/>
    <dgm:cxn modelId="{0AFEFA5B-D09D-4BD6-A95D-8031D4DD2545}" type="presOf" srcId="{50D2BED4-6882-4438-ABB5-85861619B143}" destId="{A7815687-31EF-484C-B9AF-075D2D0B51BA}" srcOrd="0" destOrd="0" presId="urn:microsoft.com/office/officeart/2005/8/layout/target3"/>
    <dgm:cxn modelId="{0F95E37B-A345-4F11-BACE-0072D20BE3C5}" srcId="{CEC3BAD6-4250-4A55-AF88-461E16A2EACE}" destId="{50D2BED4-6882-4438-ABB5-85861619B143}" srcOrd="0" destOrd="0" parTransId="{68D281C4-BECF-4553-947F-1F87ECAFAAF8}" sibTransId="{1C7A8B17-8257-4FF6-A943-F2F9BBA235C7}"/>
    <dgm:cxn modelId="{6A7F12AB-A872-4237-9456-C64C700B57A9}" type="presOf" srcId="{B9ADFF0D-8817-42C1-A065-84B443E35197}" destId="{F278D565-374B-49D3-AF93-5537DF8BF30C}" srcOrd="0" destOrd="0" presId="urn:microsoft.com/office/officeart/2005/8/layout/target3"/>
    <dgm:cxn modelId="{FDD329CD-2198-4DCC-932D-17FDD0EAA59E}" type="presParOf" srcId="{27668D96-752A-4985-84F8-C50BD0C52C9A}" destId="{255E3BF1-58F4-4376-99DA-43914881CFD1}" srcOrd="0" destOrd="0" presId="urn:microsoft.com/office/officeart/2005/8/layout/target3"/>
    <dgm:cxn modelId="{EF5B4666-D516-4F02-9F9C-9E89B5987D9F}" type="presParOf" srcId="{27668D96-752A-4985-84F8-C50BD0C52C9A}" destId="{C438DAC3-7547-4DF1-9A71-52F7D1F56430}" srcOrd="1" destOrd="0" presId="urn:microsoft.com/office/officeart/2005/8/layout/target3"/>
    <dgm:cxn modelId="{0CE7C871-FF5E-49BF-BFAB-364BAF3844C3}" type="presParOf" srcId="{27668D96-752A-4985-84F8-C50BD0C52C9A}" destId="{A7815687-31EF-484C-B9AF-075D2D0B51BA}" srcOrd="2" destOrd="0" presId="urn:microsoft.com/office/officeart/2005/8/layout/target3"/>
    <dgm:cxn modelId="{C6908DD1-434E-4555-AB9E-D47517A3E26A}" type="presParOf" srcId="{27668D96-752A-4985-84F8-C50BD0C52C9A}" destId="{CDD54028-64E2-4514-B26B-ABEFA2E7828E}" srcOrd="3" destOrd="0" presId="urn:microsoft.com/office/officeart/2005/8/layout/target3"/>
    <dgm:cxn modelId="{A4C2F2C1-83C7-4885-97A5-94D9A4D97775}" type="presParOf" srcId="{27668D96-752A-4985-84F8-C50BD0C52C9A}" destId="{D42D5C69-877A-4960-BBB0-7046B89942A9}" srcOrd="4" destOrd="0" presId="urn:microsoft.com/office/officeart/2005/8/layout/target3"/>
    <dgm:cxn modelId="{DF07C6A4-A69F-40BC-8C8D-BBB4261C70F0}" type="presParOf" srcId="{27668D96-752A-4985-84F8-C50BD0C52C9A}" destId="{F278D565-374B-49D3-AF93-5537DF8BF30C}" srcOrd="5" destOrd="0" presId="urn:microsoft.com/office/officeart/2005/8/layout/target3"/>
    <dgm:cxn modelId="{A2191026-EA38-413B-8580-722BA67A77F2}" type="presParOf" srcId="{27668D96-752A-4985-84F8-C50BD0C52C9A}" destId="{592246ED-34A8-481C-886A-1A4F1E1B22F2}" srcOrd="6" destOrd="0" presId="urn:microsoft.com/office/officeart/2005/8/layout/target3"/>
    <dgm:cxn modelId="{9C439C58-3E83-4A8D-AD3C-F60E53CE1BF3}" type="presParOf" srcId="{27668D96-752A-4985-84F8-C50BD0C52C9A}" destId="{3DFA88D5-81FB-4FF7-B417-5FCE21D63D9B}" srcOrd="7" destOrd="0" presId="urn:microsoft.com/office/officeart/2005/8/layout/target3"/>
  </dgm:cxnLst>
  <dgm:bg/>
  <dgm:whole>
    <a:ln w="28575">
      <a:noFill/>
    </a:ln>
  </dgm:whole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8E2278-26BB-479B-9315-581A7CEEDA16}" type="doc">
      <dgm:prSet loTypeId="urn:microsoft.com/office/officeart/2005/8/layout/matrix3" loCatId="matrix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E87A41E-D1DE-458F-A08A-31C67B417783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algn="l" rtl="0"/>
          <a:endParaRPr lang="en-US" sz="1800" b="1" dirty="0">
            <a:solidFill>
              <a:schemeClr val="tx1"/>
            </a:solidFill>
          </a:endParaRPr>
        </a:p>
      </dgm:t>
    </dgm:pt>
    <dgm:pt modelId="{FA39D2C0-6CAA-4746-B5B9-FB9E06361219}" type="parTrans" cxnId="{A86D2E27-5A0E-4BF7-B42F-E78B6599D0D3}">
      <dgm:prSet/>
      <dgm:spPr/>
      <dgm:t>
        <a:bodyPr/>
        <a:lstStyle/>
        <a:p>
          <a:endParaRPr lang="en-US"/>
        </a:p>
      </dgm:t>
    </dgm:pt>
    <dgm:pt modelId="{6A7662BD-0AE5-4256-9D32-505888B264DB}" type="sibTrans" cxnId="{A86D2E27-5A0E-4BF7-B42F-E78B6599D0D3}">
      <dgm:prSet/>
      <dgm:spPr/>
      <dgm:t>
        <a:bodyPr/>
        <a:lstStyle/>
        <a:p>
          <a:endParaRPr lang="en-US"/>
        </a:p>
      </dgm:t>
    </dgm:pt>
    <dgm:pt modelId="{E2D98A8E-A12F-4958-9127-5A30DD5E49A0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algn="l"/>
          <a:endParaRPr lang="en-US" sz="2000" b="1" dirty="0">
            <a:solidFill>
              <a:schemeClr val="tx1"/>
            </a:solidFill>
          </a:endParaRPr>
        </a:p>
      </dgm:t>
    </dgm:pt>
    <dgm:pt modelId="{0231E13E-3B8E-4772-A9ED-E40B2670526C}" type="parTrans" cxnId="{EFEBF24E-96F3-49E1-AC18-E2B39119E5EE}">
      <dgm:prSet/>
      <dgm:spPr/>
      <dgm:t>
        <a:bodyPr/>
        <a:lstStyle/>
        <a:p>
          <a:endParaRPr lang="en-US"/>
        </a:p>
      </dgm:t>
    </dgm:pt>
    <dgm:pt modelId="{A0ACEE43-0794-4256-B864-F09523B0D4CB}" type="sibTrans" cxnId="{EFEBF24E-96F3-49E1-AC18-E2B39119E5EE}">
      <dgm:prSet/>
      <dgm:spPr/>
      <dgm:t>
        <a:bodyPr/>
        <a:lstStyle/>
        <a:p>
          <a:endParaRPr lang="en-US"/>
        </a:p>
      </dgm:t>
    </dgm:pt>
    <dgm:pt modelId="{3CF6E468-1673-4E03-8F65-35052AADD728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algn="l" rtl="0"/>
          <a:endParaRPr lang="en-US" sz="2000" b="1" dirty="0">
            <a:solidFill>
              <a:schemeClr val="tx1"/>
            </a:solidFill>
          </a:endParaRPr>
        </a:p>
      </dgm:t>
    </dgm:pt>
    <dgm:pt modelId="{6C8A925B-5A50-4D8C-8435-5A9EE63E8803}" type="parTrans" cxnId="{E99D0BF6-FA11-4B27-B22C-D0F463AAC018}">
      <dgm:prSet/>
      <dgm:spPr/>
      <dgm:t>
        <a:bodyPr/>
        <a:lstStyle/>
        <a:p>
          <a:endParaRPr lang="en-US"/>
        </a:p>
      </dgm:t>
    </dgm:pt>
    <dgm:pt modelId="{45008B38-4D38-44BA-A5A5-07A802CC82D2}" type="sibTrans" cxnId="{E99D0BF6-FA11-4B27-B22C-D0F463AAC018}">
      <dgm:prSet/>
      <dgm:spPr/>
      <dgm:t>
        <a:bodyPr/>
        <a:lstStyle/>
        <a:p>
          <a:endParaRPr lang="en-US"/>
        </a:p>
      </dgm:t>
    </dgm:pt>
    <dgm:pt modelId="{E7E0F7BA-32B1-4080-ADF5-5BC8C6721F94}">
      <dgm:prSet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algn="l"/>
          <a:endParaRPr lang="en-US" b="1" dirty="0">
            <a:solidFill>
              <a:schemeClr val="tx1"/>
            </a:solidFill>
          </a:endParaRPr>
        </a:p>
      </dgm:t>
    </dgm:pt>
    <dgm:pt modelId="{9FDD0F49-0C3D-475B-8CB1-824210AB0009}" type="parTrans" cxnId="{63532609-BE0A-4CDE-8603-1D910C3B6A7E}">
      <dgm:prSet/>
      <dgm:spPr/>
      <dgm:t>
        <a:bodyPr/>
        <a:lstStyle/>
        <a:p>
          <a:endParaRPr lang="en-US"/>
        </a:p>
      </dgm:t>
    </dgm:pt>
    <dgm:pt modelId="{D3DAC673-5B25-4DF1-B41C-A500B7D487FD}" type="sibTrans" cxnId="{63532609-BE0A-4CDE-8603-1D910C3B6A7E}">
      <dgm:prSet/>
      <dgm:spPr/>
      <dgm:t>
        <a:bodyPr/>
        <a:lstStyle/>
        <a:p>
          <a:endParaRPr lang="en-US"/>
        </a:p>
      </dgm:t>
    </dgm:pt>
    <dgm:pt modelId="{5FDA7F65-3503-4352-A50A-9BC97E3FE278}" type="pres">
      <dgm:prSet presAssocID="{D48E2278-26BB-479B-9315-581A7CEEDA16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11B649-93FB-4877-9F51-33DB67736600}" type="pres">
      <dgm:prSet presAssocID="{D48E2278-26BB-479B-9315-581A7CEEDA16}" presName="diamond" presStyleLbl="bgShp" presStyleIdx="0" presStyleCnt="1" custScaleY="106034"/>
      <dgm:spPr>
        <a:solidFill>
          <a:srgbClr val="002060"/>
        </a:solidFill>
      </dgm:spPr>
      <dgm:t>
        <a:bodyPr/>
        <a:lstStyle/>
        <a:p>
          <a:endParaRPr lang="en-US"/>
        </a:p>
      </dgm:t>
    </dgm:pt>
    <dgm:pt modelId="{7B213DFA-51D1-48E5-8501-5B5D107C9171}" type="pres">
      <dgm:prSet presAssocID="{D48E2278-26BB-479B-9315-581A7CEEDA16}" presName="quad1" presStyleLbl="node1" presStyleIdx="0" presStyleCnt="4" custScaleX="117638" custScaleY="107623" custLinFactNeighborX="-8858" custLinFactNeighborY="-89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406EE6-6C37-445B-B171-AAE2BF08D77E}" type="pres">
      <dgm:prSet presAssocID="{D48E2278-26BB-479B-9315-581A7CEEDA16}" presName="quad2" presStyleLbl="node1" presStyleIdx="1" presStyleCnt="4" custScaleX="117638" custScaleY="107623" custLinFactNeighborX="9378" custLinFactNeighborY="-89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245E0D-03D5-4483-B6FF-8629BA89C89B}" type="pres">
      <dgm:prSet presAssocID="{D48E2278-26BB-479B-9315-581A7CEEDA16}" presName="quad3" presStyleLbl="node1" presStyleIdx="2" presStyleCnt="4" custScaleX="118678" custScaleY="109937" custLinFactNeighborX="-9378" custLinFactNeighborY="88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7C399C-C816-4BC4-8C30-ECC75D04B502}" type="pres">
      <dgm:prSet presAssocID="{D48E2278-26BB-479B-9315-581A7CEEDA16}" presName="quad4" presStyleLbl="node1" presStyleIdx="3" presStyleCnt="4" custScaleX="117638" custScaleY="107623" custLinFactNeighborX="9378" custLinFactNeighborY="88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FE05C0-9745-4BD4-B18A-A79990738F5C}" type="presOf" srcId="{3CF6E468-1673-4E03-8F65-35052AADD728}" destId="{EC245E0D-03D5-4483-B6FF-8629BA89C89B}" srcOrd="0" destOrd="0" presId="urn:microsoft.com/office/officeart/2005/8/layout/matrix3"/>
    <dgm:cxn modelId="{63532609-BE0A-4CDE-8603-1D910C3B6A7E}" srcId="{D48E2278-26BB-479B-9315-581A7CEEDA16}" destId="{E7E0F7BA-32B1-4080-ADF5-5BC8C6721F94}" srcOrd="3" destOrd="0" parTransId="{9FDD0F49-0C3D-475B-8CB1-824210AB0009}" sibTransId="{D3DAC673-5B25-4DF1-B41C-A500B7D487FD}"/>
    <dgm:cxn modelId="{E99D0BF6-FA11-4B27-B22C-D0F463AAC018}" srcId="{D48E2278-26BB-479B-9315-581A7CEEDA16}" destId="{3CF6E468-1673-4E03-8F65-35052AADD728}" srcOrd="2" destOrd="0" parTransId="{6C8A925B-5A50-4D8C-8435-5A9EE63E8803}" sibTransId="{45008B38-4D38-44BA-A5A5-07A802CC82D2}"/>
    <dgm:cxn modelId="{F875D36E-00A1-4E92-82D4-773B42ACE8FA}" type="presOf" srcId="{6E87A41E-D1DE-458F-A08A-31C67B417783}" destId="{7B213DFA-51D1-48E5-8501-5B5D107C9171}" srcOrd="0" destOrd="0" presId="urn:microsoft.com/office/officeart/2005/8/layout/matrix3"/>
    <dgm:cxn modelId="{EA673550-941F-44A4-B953-A82BB15D40A8}" type="presOf" srcId="{E2D98A8E-A12F-4958-9127-5A30DD5E49A0}" destId="{14406EE6-6C37-445B-B171-AAE2BF08D77E}" srcOrd="0" destOrd="0" presId="urn:microsoft.com/office/officeart/2005/8/layout/matrix3"/>
    <dgm:cxn modelId="{C6FA5574-747C-449C-8544-A83B03D91133}" type="presOf" srcId="{E7E0F7BA-32B1-4080-ADF5-5BC8C6721F94}" destId="{047C399C-C816-4BC4-8C30-ECC75D04B502}" srcOrd="0" destOrd="0" presId="urn:microsoft.com/office/officeart/2005/8/layout/matrix3"/>
    <dgm:cxn modelId="{EFEBF24E-96F3-49E1-AC18-E2B39119E5EE}" srcId="{D48E2278-26BB-479B-9315-581A7CEEDA16}" destId="{E2D98A8E-A12F-4958-9127-5A30DD5E49A0}" srcOrd="1" destOrd="0" parTransId="{0231E13E-3B8E-4772-A9ED-E40B2670526C}" sibTransId="{A0ACEE43-0794-4256-B864-F09523B0D4CB}"/>
    <dgm:cxn modelId="{A86D2E27-5A0E-4BF7-B42F-E78B6599D0D3}" srcId="{D48E2278-26BB-479B-9315-581A7CEEDA16}" destId="{6E87A41E-D1DE-458F-A08A-31C67B417783}" srcOrd="0" destOrd="0" parTransId="{FA39D2C0-6CAA-4746-B5B9-FB9E06361219}" sibTransId="{6A7662BD-0AE5-4256-9D32-505888B264DB}"/>
    <dgm:cxn modelId="{711362E7-A3DD-4906-AF43-F5074FA13A3E}" type="presOf" srcId="{D48E2278-26BB-479B-9315-581A7CEEDA16}" destId="{5FDA7F65-3503-4352-A50A-9BC97E3FE278}" srcOrd="0" destOrd="0" presId="urn:microsoft.com/office/officeart/2005/8/layout/matrix3"/>
    <dgm:cxn modelId="{C24A9D4F-D96F-41B0-9D3A-E3D47B725ECF}" type="presParOf" srcId="{5FDA7F65-3503-4352-A50A-9BC97E3FE278}" destId="{DA11B649-93FB-4877-9F51-33DB67736600}" srcOrd="0" destOrd="0" presId="urn:microsoft.com/office/officeart/2005/8/layout/matrix3"/>
    <dgm:cxn modelId="{5FC013BB-2502-49AF-BC4A-50E4F7651AD7}" type="presParOf" srcId="{5FDA7F65-3503-4352-A50A-9BC97E3FE278}" destId="{7B213DFA-51D1-48E5-8501-5B5D107C9171}" srcOrd="1" destOrd="0" presId="urn:microsoft.com/office/officeart/2005/8/layout/matrix3"/>
    <dgm:cxn modelId="{1780AD2A-E8F8-4F6F-892B-B237D432F0C8}" type="presParOf" srcId="{5FDA7F65-3503-4352-A50A-9BC97E3FE278}" destId="{14406EE6-6C37-445B-B171-AAE2BF08D77E}" srcOrd="2" destOrd="0" presId="urn:microsoft.com/office/officeart/2005/8/layout/matrix3"/>
    <dgm:cxn modelId="{8A4B2733-35B8-4B36-B55F-AC21A22AA99E}" type="presParOf" srcId="{5FDA7F65-3503-4352-A50A-9BC97E3FE278}" destId="{EC245E0D-03D5-4483-B6FF-8629BA89C89B}" srcOrd="3" destOrd="0" presId="urn:microsoft.com/office/officeart/2005/8/layout/matrix3"/>
    <dgm:cxn modelId="{E6CF4AC3-6E1F-4785-8A0A-5AED2CA91861}" type="presParOf" srcId="{5FDA7F65-3503-4352-A50A-9BC97E3FE278}" destId="{047C399C-C816-4BC4-8C30-ECC75D04B502}" srcOrd="4" destOrd="0" presId="urn:microsoft.com/office/officeart/2005/8/layout/matrix3"/>
  </dgm:cxnLst>
  <dgm:bg>
    <a:solidFill>
      <a:schemeClr val="tx2">
        <a:lumMod val="60000"/>
        <a:lumOff val="40000"/>
      </a:schemeClr>
    </a:solidFill>
  </dgm:bg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3ED26D-992D-4D0A-9377-3840CD92E269}" type="doc">
      <dgm:prSet loTypeId="urn:microsoft.com/office/officeart/2005/8/layout/cycle7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4889A3D-F805-4E5F-9604-360D0373458A}">
      <dgm:prSet custT="1"/>
      <dgm:spPr>
        <a:solidFill>
          <a:srgbClr val="11FBF0"/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pPr rtl="0"/>
          <a:r>
            <a:rPr lang="en-US" sz="2000" b="1" dirty="0" smtClean="0">
              <a:solidFill>
                <a:srgbClr val="002060"/>
              </a:solidFill>
            </a:rPr>
            <a:t>Questions are raised for DSW, against land pollution &amp; quality.</a:t>
          </a:r>
          <a:endParaRPr lang="en-US" sz="2800" b="1" dirty="0">
            <a:solidFill>
              <a:srgbClr val="002060"/>
            </a:solidFill>
          </a:endParaRPr>
        </a:p>
      </dgm:t>
    </dgm:pt>
    <dgm:pt modelId="{8107C7D7-ADAD-414D-B817-2542830FEC3C}" type="parTrans" cxnId="{CD658F65-663B-46CC-9951-CB824B0789FB}">
      <dgm:prSet/>
      <dgm:spPr/>
      <dgm:t>
        <a:bodyPr/>
        <a:lstStyle/>
        <a:p>
          <a:endParaRPr lang="en-US"/>
        </a:p>
      </dgm:t>
    </dgm:pt>
    <dgm:pt modelId="{2BC3655B-0132-4C2F-8366-E250A684CB82}" type="sibTrans" cxnId="{CD658F65-663B-46CC-9951-CB824B0789FB}">
      <dgm:prSet custT="1"/>
      <dgm:spPr>
        <a:solidFill>
          <a:schemeClr val="accent6">
            <a:lumMod val="75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n-US" sz="1000"/>
        </a:p>
      </dgm:t>
    </dgm:pt>
    <dgm:pt modelId="{6E44338E-DDD0-4489-AB48-71311A9AE4C0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pPr rtl="0"/>
          <a:endParaRPr lang="en-US" sz="2400" dirty="0"/>
        </a:p>
      </dgm:t>
    </dgm:pt>
    <dgm:pt modelId="{9469BF53-9CFD-4753-A002-6247CF8FCE94}" type="parTrans" cxnId="{65FAAD6A-14A6-495C-A426-84B5F6E94DF4}">
      <dgm:prSet/>
      <dgm:spPr/>
      <dgm:t>
        <a:bodyPr/>
        <a:lstStyle/>
        <a:p>
          <a:endParaRPr lang="en-US"/>
        </a:p>
      </dgm:t>
    </dgm:pt>
    <dgm:pt modelId="{98BEB736-A7DC-42AB-8D1F-C6F223176B36}" type="sibTrans" cxnId="{65FAAD6A-14A6-495C-A426-84B5F6E94DF4}">
      <dgm:prSet custT="1"/>
      <dgm:spPr>
        <a:solidFill>
          <a:schemeClr val="accent6">
            <a:lumMod val="75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n-US" sz="1000"/>
        </a:p>
      </dgm:t>
    </dgm:pt>
    <dgm:pt modelId="{35C1F8F5-C910-429F-8971-298AC8631B4A}">
      <dgm:prSet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pPr rtl="0"/>
          <a:endParaRPr lang="en-US" sz="2400" b="1" dirty="0"/>
        </a:p>
      </dgm:t>
    </dgm:pt>
    <dgm:pt modelId="{B01E6510-1BDC-40CC-BD00-EC72EDF5E41A}" type="parTrans" cxnId="{2434A820-6094-4F2B-B29B-2108A7114A41}">
      <dgm:prSet/>
      <dgm:spPr/>
      <dgm:t>
        <a:bodyPr/>
        <a:lstStyle/>
        <a:p>
          <a:endParaRPr lang="en-US"/>
        </a:p>
      </dgm:t>
    </dgm:pt>
    <dgm:pt modelId="{B9660461-7F66-4AC0-9DAD-AF2DD44C4027}" type="sibTrans" cxnId="{2434A820-6094-4F2B-B29B-2108A7114A41}">
      <dgm:prSet custT="1"/>
      <dgm:spPr>
        <a:solidFill>
          <a:schemeClr val="accent6">
            <a:lumMod val="75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n-US" sz="1000"/>
        </a:p>
      </dgm:t>
    </dgm:pt>
    <dgm:pt modelId="{F9F26E50-ABE5-4B60-B346-CE87650BE1B1}" type="pres">
      <dgm:prSet presAssocID="{AF3ED26D-992D-4D0A-9377-3840CD92E26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FF2016F-1993-4654-808B-8D745699CFE1}" type="pres">
      <dgm:prSet presAssocID="{84889A3D-F805-4E5F-9604-360D0373458A}" presName="node" presStyleLbl="node1" presStyleIdx="0" presStyleCnt="3" custScaleX="143691" custScaleY="101091" custRadScaleRad="866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0E0B57-F731-4D20-8573-1501D770C112}" type="pres">
      <dgm:prSet presAssocID="{2BC3655B-0132-4C2F-8366-E250A684CB82}" presName="sibTrans" presStyleLbl="sibTrans2D1" presStyleIdx="0" presStyleCnt="3" custScaleX="118355" custScaleY="199645"/>
      <dgm:spPr/>
      <dgm:t>
        <a:bodyPr/>
        <a:lstStyle/>
        <a:p>
          <a:endParaRPr lang="en-US"/>
        </a:p>
      </dgm:t>
    </dgm:pt>
    <dgm:pt modelId="{2814979C-4B82-4F6E-AE74-605C8BF172D5}" type="pres">
      <dgm:prSet presAssocID="{2BC3655B-0132-4C2F-8366-E250A684CB82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FA55AF96-6CF1-4DF5-94D0-ECF611F3125D}" type="pres">
      <dgm:prSet presAssocID="{6E44338E-DDD0-4489-AB48-71311A9AE4C0}" presName="node" presStyleLbl="node1" presStyleIdx="1" presStyleCnt="3" custScaleX="92621" custScaleY="136589" custRadScaleRad="98824" custRadScaleInc="82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64CEC1-480C-4B79-B014-2B3404F63ACF}" type="pres">
      <dgm:prSet presAssocID="{98BEB736-A7DC-42AB-8D1F-C6F223176B36}" presName="sibTrans" presStyleLbl="sibTrans2D1" presStyleIdx="1" presStyleCnt="3" custScaleX="100622" custScaleY="199645" custLinFactNeighborX="91"/>
      <dgm:spPr/>
      <dgm:t>
        <a:bodyPr/>
        <a:lstStyle/>
        <a:p>
          <a:endParaRPr lang="en-US"/>
        </a:p>
      </dgm:t>
    </dgm:pt>
    <dgm:pt modelId="{4556883A-6DD1-4F7F-87FB-952FC5D501A9}" type="pres">
      <dgm:prSet presAssocID="{98BEB736-A7DC-42AB-8D1F-C6F223176B36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3FB96141-5D0C-4066-8649-D26EC906DC89}" type="pres">
      <dgm:prSet presAssocID="{35C1F8F5-C910-429F-8971-298AC8631B4A}" presName="node" presStyleLbl="node1" presStyleIdx="2" presStyleCnt="3" custScaleX="93211" custScaleY="136589" custRadScaleRad="96819" custRadScaleInc="-79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F2F809-5497-4D8F-843D-F8A024DCB1DC}" type="pres">
      <dgm:prSet presAssocID="{B9660461-7F66-4AC0-9DAD-AF2DD44C4027}" presName="sibTrans" presStyleLbl="sibTrans2D1" presStyleIdx="2" presStyleCnt="3" custScaleX="123920" custScaleY="199645"/>
      <dgm:spPr/>
      <dgm:t>
        <a:bodyPr/>
        <a:lstStyle/>
        <a:p>
          <a:endParaRPr lang="en-US"/>
        </a:p>
      </dgm:t>
    </dgm:pt>
    <dgm:pt modelId="{A8897CEB-F16C-40B1-8351-E49A528B2136}" type="pres">
      <dgm:prSet presAssocID="{B9660461-7F66-4AC0-9DAD-AF2DD44C4027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652FF405-73AA-4D64-8459-410DBBAE5597}" type="presOf" srcId="{6E44338E-DDD0-4489-AB48-71311A9AE4C0}" destId="{FA55AF96-6CF1-4DF5-94D0-ECF611F3125D}" srcOrd="0" destOrd="0" presId="urn:microsoft.com/office/officeart/2005/8/layout/cycle7"/>
    <dgm:cxn modelId="{8378769F-8A42-46FD-B958-05E5E22E93B9}" type="presOf" srcId="{2BC3655B-0132-4C2F-8366-E250A684CB82}" destId="{2814979C-4B82-4F6E-AE74-605C8BF172D5}" srcOrd="1" destOrd="0" presId="urn:microsoft.com/office/officeart/2005/8/layout/cycle7"/>
    <dgm:cxn modelId="{E6E790FB-2308-411D-8407-3E62310C5707}" type="presOf" srcId="{B9660461-7F66-4AC0-9DAD-AF2DD44C4027}" destId="{A8897CEB-F16C-40B1-8351-E49A528B2136}" srcOrd="1" destOrd="0" presId="urn:microsoft.com/office/officeart/2005/8/layout/cycle7"/>
    <dgm:cxn modelId="{B58F7C81-82CB-4015-97EE-1A6A218044F4}" type="presOf" srcId="{2BC3655B-0132-4C2F-8366-E250A684CB82}" destId="{830E0B57-F731-4D20-8573-1501D770C112}" srcOrd="0" destOrd="0" presId="urn:microsoft.com/office/officeart/2005/8/layout/cycle7"/>
    <dgm:cxn modelId="{CD658F65-663B-46CC-9951-CB824B0789FB}" srcId="{AF3ED26D-992D-4D0A-9377-3840CD92E269}" destId="{84889A3D-F805-4E5F-9604-360D0373458A}" srcOrd="0" destOrd="0" parTransId="{8107C7D7-ADAD-414D-B817-2542830FEC3C}" sibTransId="{2BC3655B-0132-4C2F-8366-E250A684CB82}"/>
    <dgm:cxn modelId="{79C7FA55-8209-45E8-9329-2F79793114CD}" type="presOf" srcId="{35C1F8F5-C910-429F-8971-298AC8631B4A}" destId="{3FB96141-5D0C-4066-8649-D26EC906DC89}" srcOrd="0" destOrd="0" presId="urn:microsoft.com/office/officeart/2005/8/layout/cycle7"/>
    <dgm:cxn modelId="{1B4AEB75-C8AB-4308-AA61-ADC5C39FD75F}" type="presOf" srcId="{98BEB736-A7DC-42AB-8D1F-C6F223176B36}" destId="{EC64CEC1-480C-4B79-B014-2B3404F63ACF}" srcOrd="0" destOrd="0" presId="urn:microsoft.com/office/officeart/2005/8/layout/cycle7"/>
    <dgm:cxn modelId="{65FAAD6A-14A6-495C-A426-84B5F6E94DF4}" srcId="{AF3ED26D-992D-4D0A-9377-3840CD92E269}" destId="{6E44338E-DDD0-4489-AB48-71311A9AE4C0}" srcOrd="1" destOrd="0" parTransId="{9469BF53-9CFD-4753-A002-6247CF8FCE94}" sibTransId="{98BEB736-A7DC-42AB-8D1F-C6F223176B36}"/>
    <dgm:cxn modelId="{C3A53F42-58AB-4D6E-9BB2-5776CB468065}" type="presOf" srcId="{AF3ED26D-992D-4D0A-9377-3840CD92E269}" destId="{F9F26E50-ABE5-4B60-B346-CE87650BE1B1}" srcOrd="0" destOrd="0" presId="urn:microsoft.com/office/officeart/2005/8/layout/cycle7"/>
    <dgm:cxn modelId="{39C58BC2-F56F-4983-AB54-3D56BFAE757C}" type="presOf" srcId="{98BEB736-A7DC-42AB-8D1F-C6F223176B36}" destId="{4556883A-6DD1-4F7F-87FB-952FC5D501A9}" srcOrd="1" destOrd="0" presId="urn:microsoft.com/office/officeart/2005/8/layout/cycle7"/>
    <dgm:cxn modelId="{ABA1108A-D877-41F2-A8D0-F2EE34C38232}" type="presOf" srcId="{B9660461-7F66-4AC0-9DAD-AF2DD44C4027}" destId="{11F2F809-5497-4D8F-843D-F8A024DCB1DC}" srcOrd="0" destOrd="0" presId="urn:microsoft.com/office/officeart/2005/8/layout/cycle7"/>
    <dgm:cxn modelId="{77A73CB8-5B32-4F7F-B39D-306FCE34F320}" type="presOf" srcId="{84889A3D-F805-4E5F-9604-360D0373458A}" destId="{EFF2016F-1993-4654-808B-8D745699CFE1}" srcOrd="0" destOrd="0" presId="urn:microsoft.com/office/officeart/2005/8/layout/cycle7"/>
    <dgm:cxn modelId="{2434A820-6094-4F2B-B29B-2108A7114A41}" srcId="{AF3ED26D-992D-4D0A-9377-3840CD92E269}" destId="{35C1F8F5-C910-429F-8971-298AC8631B4A}" srcOrd="2" destOrd="0" parTransId="{B01E6510-1BDC-40CC-BD00-EC72EDF5E41A}" sibTransId="{B9660461-7F66-4AC0-9DAD-AF2DD44C4027}"/>
    <dgm:cxn modelId="{3C5419C4-2CC8-4BA6-A6C2-5A4E5DDA33B0}" type="presParOf" srcId="{F9F26E50-ABE5-4B60-B346-CE87650BE1B1}" destId="{EFF2016F-1993-4654-808B-8D745699CFE1}" srcOrd="0" destOrd="0" presId="urn:microsoft.com/office/officeart/2005/8/layout/cycle7"/>
    <dgm:cxn modelId="{E49B2664-0DA4-4A7F-A5B9-427FC1ECF58C}" type="presParOf" srcId="{F9F26E50-ABE5-4B60-B346-CE87650BE1B1}" destId="{830E0B57-F731-4D20-8573-1501D770C112}" srcOrd="1" destOrd="0" presId="urn:microsoft.com/office/officeart/2005/8/layout/cycle7"/>
    <dgm:cxn modelId="{5EF4ECF3-1FCF-4A27-A109-B364FBD0557E}" type="presParOf" srcId="{830E0B57-F731-4D20-8573-1501D770C112}" destId="{2814979C-4B82-4F6E-AE74-605C8BF172D5}" srcOrd="0" destOrd="0" presId="urn:microsoft.com/office/officeart/2005/8/layout/cycle7"/>
    <dgm:cxn modelId="{410048F3-B769-429E-AF90-E65659360F87}" type="presParOf" srcId="{F9F26E50-ABE5-4B60-B346-CE87650BE1B1}" destId="{FA55AF96-6CF1-4DF5-94D0-ECF611F3125D}" srcOrd="2" destOrd="0" presId="urn:microsoft.com/office/officeart/2005/8/layout/cycle7"/>
    <dgm:cxn modelId="{E1CD6291-4F14-440A-A5D6-C5F56ABD6D04}" type="presParOf" srcId="{F9F26E50-ABE5-4B60-B346-CE87650BE1B1}" destId="{EC64CEC1-480C-4B79-B014-2B3404F63ACF}" srcOrd="3" destOrd="0" presId="urn:microsoft.com/office/officeart/2005/8/layout/cycle7"/>
    <dgm:cxn modelId="{F36E0E85-F180-4D7A-8065-B18B1EE36A62}" type="presParOf" srcId="{EC64CEC1-480C-4B79-B014-2B3404F63ACF}" destId="{4556883A-6DD1-4F7F-87FB-952FC5D501A9}" srcOrd="0" destOrd="0" presId="urn:microsoft.com/office/officeart/2005/8/layout/cycle7"/>
    <dgm:cxn modelId="{1EE0B62C-D276-467D-835F-F101AE35D2F3}" type="presParOf" srcId="{F9F26E50-ABE5-4B60-B346-CE87650BE1B1}" destId="{3FB96141-5D0C-4066-8649-D26EC906DC89}" srcOrd="4" destOrd="0" presId="urn:microsoft.com/office/officeart/2005/8/layout/cycle7"/>
    <dgm:cxn modelId="{B01E4898-F6CF-4BFD-9EA4-0AC9E8FA2C84}" type="presParOf" srcId="{F9F26E50-ABE5-4B60-B346-CE87650BE1B1}" destId="{11F2F809-5497-4D8F-843D-F8A024DCB1DC}" srcOrd="5" destOrd="0" presId="urn:microsoft.com/office/officeart/2005/8/layout/cycle7"/>
    <dgm:cxn modelId="{1818264D-0673-4E1D-BA7B-11400E82105C}" type="presParOf" srcId="{11F2F809-5497-4D8F-843D-F8A024DCB1DC}" destId="{A8897CEB-F16C-40B1-8351-E49A528B2136}" srcOrd="0" destOrd="0" presId="urn:microsoft.com/office/officeart/2005/8/layout/cycle7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FD499ED-8CC7-4332-B248-508E686A7E4F}" type="doc">
      <dgm:prSet loTypeId="urn:microsoft.com/office/officeart/2005/8/layout/cycle8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69F2C8-B781-4306-8C9A-7B76B75987EC}">
      <dgm:prSet custT="1"/>
      <dgm:spPr/>
      <dgm:t>
        <a:bodyPr/>
        <a:lstStyle/>
        <a:p>
          <a:pPr rtl="0"/>
          <a:r>
            <a:rPr lang="en-US" sz="1600" b="1" dirty="0" smtClean="0"/>
            <a:t>Viable Soil Conditioner </a:t>
          </a:r>
          <a:endParaRPr lang="en-US" sz="1600" b="1" dirty="0"/>
        </a:p>
      </dgm:t>
    </dgm:pt>
    <dgm:pt modelId="{12A4240B-5256-411A-A501-3231D7CDF69F}" type="parTrans" cxnId="{F5927A11-F2AB-4E9F-8468-CCAEF974D5FB}">
      <dgm:prSet/>
      <dgm:spPr/>
      <dgm:t>
        <a:bodyPr/>
        <a:lstStyle/>
        <a:p>
          <a:endParaRPr lang="en-US"/>
        </a:p>
      </dgm:t>
    </dgm:pt>
    <dgm:pt modelId="{61414566-1B63-4B26-9405-7125AAC5CB92}" type="sibTrans" cxnId="{F5927A11-F2AB-4E9F-8468-CCAEF974D5FB}">
      <dgm:prSet/>
      <dgm:spPr/>
      <dgm:t>
        <a:bodyPr/>
        <a:lstStyle/>
        <a:p>
          <a:endParaRPr lang="en-US"/>
        </a:p>
      </dgm:t>
    </dgm:pt>
    <dgm:pt modelId="{B1AEDA8C-4DAA-4BC2-8504-FD320DAC187A}">
      <dgm:prSet custT="1"/>
      <dgm:spPr>
        <a:ln>
          <a:solidFill>
            <a:srgbClr val="002060"/>
          </a:solidFill>
        </a:ln>
      </dgm:spPr>
      <dgm:t>
        <a:bodyPr/>
        <a:lstStyle/>
        <a:p>
          <a:pPr rtl="0"/>
          <a:r>
            <a:rPr lang="en-US" sz="1600" b="1" dirty="0" smtClean="0"/>
            <a:t>Proved by researchers</a:t>
          </a:r>
          <a:endParaRPr lang="en-US" sz="1600" b="1" dirty="0"/>
        </a:p>
      </dgm:t>
    </dgm:pt>
    <dgm:pt modelId="{BA0FA7B2-D443-42FE-9C95-2335C15CD26D}" type="parTrans" cxnId="{08D8F3BC-012F-468B-9537-E3B37776C35E}">
      <dgm:prSet/>
      <dgm:spPr/>
      <dgm:t>
        <a:bodyPr/>
        <a:lstStyle/>
        <a:p>
          <a:endParaRPr lang="en-US"/>
        </a:p>
      </dgm:t>
    </dgm:pt>
    <dgm:pt modelId="{06621AF3-9B59-4219-BDA4-2FCB5BA06749}" type="sibTrans" cxnId="{08D8F3BC-012F-468B-9537-E3B37776C35E}">
      <dgm:prSet/>
      <dgm:spPr/>
      <dgm:t>
        <a:bodyPr/>
        <a:lstStyle/>
        <a:p>
          <a:endParaRPr lang="en-US"/>
        </a:p>
      </dgm:t>
    </dgm:pt>
    <dgm:pt modelId="{DB68CCCE-4565-45E0-80EC-7AF58632F6BC}">
      <dgm:prSet custT="1"/>
      <dgm:spPr>
        <a:ln>
          <a:solidFill>
            <a:srgbClr val="002060"/>
          </a:solidFill>
        </a:ln>
      </dgm:spPr>
      <dgm:t>
        <a:bodyPr/>
        <a:lstStyle/>
        <a:p>
          <a:pPr rtl="0"/>
          <a:r>
            <a:rPr lang="en-US" sz="1600" b="1" dirty="0" smtClean="0"/>
            <a:t>World-wide usage as a manure</a:t>
          </a:r>
          <a:endParaRPr lang="en-US" sz="1600" b="1" dirty="0"/>
        </a:p>
      </dgm:t>
    </dgm:pt>
    <dgm:pt modelId="{5AAD09BB-D594-49B2-9D05-702D9FB5F0F9}" type="parTrans" cxnId="{1D2BDD21-D16D-4134-9125-FFE7FAB66E11}">
      <dgm:prSet/>
      <dgm:spPr/>
      <dgm:t>
        <a:bodyPr/>
        <a:lstStyle/>
        <a:p>
          <a:endParaRPr lang="en-US"/>
        </a:p>
      </dgm:t>
    </dgm:pt>
    <dgm:pt modelId="{8090A293-9139-4092-8D5C-BCA7AEE7ACA9}" type="sibTrans" cxnId="{1D2BDD21-D16D-4134-9125-FFE7FAB66E11}">
      <dgm:prSet/>
      <dgm:spPr/>
      <dgm:t>
        <a:bodyPr/>
        <a:lstStyle/>
        <a:p>
          <a:endParaRPr lang="en-US"/>
        </a:p>
      </dgm:t>
    </dgm:pt>
    <dgm:pt modelId="{8ECA75A2-408A-40FC-8CCE-E5852F153DA3}">
      <dgm:prSet custT="1"/>
      <dgm:spPr>
        <a:ln>
          <a:solidFill>
            <a:srgbClr val="002060"/>
          </a:solidFill>
        </a:ln>
      </dgm:spPr>
      <dgm:t>
        <a:bodyPr/>
        <a:lstStyle/>
        <a:p>
          <a:pPr marL="0" indent="0" rtl="0"/>
          <a:r>
            <a:rPr lang="en-US" sz="1600" b="1" dirty="0" smtClean="0"/>
            <a:t>Growth Hormones  &amp; nutrients</a:t>
          </a:r>
          <a:endParaRPr lang="en-US" sz="1600" b="1" dirty="0"/>
        </a:p>
      </dgm:t>
    </dgm:pt>
    <dgm:pt modelId="{4EE60C52-FF82-4BE2-A04F-AA895E22DAE6}" type="parTrans" cxnId="{F88BC670-15F4-4CD9-9988-65BE375BCB2A}">
      <dgm:prSet/>
      <dgm:spPr/>
      <dgm:t>
        <a:bodyPr/>
        <a:lstStyle/>
        <a:p>
          <a:endParaRPr lang="en-US"/>
        </a:p>
      </dgm:t>
    </dgm:pt>
    <dgm:pt modelId="{77B2036B-C34E-4653-9D71-2214F128D72D}" type="sibTrans" cxnId="{F88BC670-15F4-4CD9-9988-65BE375BCB2A}">
      <dgm:prSet/>
      <dgm:spPr/>
      <dgm:t>
        <a:bodyPr/>
        <a:lstStyle/>
        <a:p>
          <a:endParaRPr lang="en-US"/>
        </a:p>
      </dgm:t>
    </dgm:pt>
    <dgm:pt modelId="{E6D0C98A-A5A7-4EFF-88F9-ED0D51EC5B66}">
      <dgm:prSet custT="1"/>
      <dgm:spPr>
        <a:ln>
          <a:solidFill>
            <a:srgbClr val="002060"/>
          </a:solidFill>
        </a:ln>
      </dgm:spPr>
      <dgm:t>
        <a:bodyPr/>
        <a:lstStyle/>
        <a:p>
          <a:pPr rtl="0"/>
          <a:r>
            <a:rPr lang="en-US" sz="1600" b="1" dirty="0" smtClean="0"/>
            <a:t>Useful Liquid Fertilizer</a:t>
          </a:r>
          <a:endParaRPr lang="en-US" sz="1600" b="1" dirty="0"/>
        </a:p>
      </dgm:t>
    </dgm:pt>
    <dgm:pt modelId="{4D6353EE-B865-484F-B0C0-AE84EE2B42BE}" type="parTrans" cxnId="{CF84CAB3-112F-4EB2-9ACC-C9461C3E7BBF}">
      <dgm:prSet/>
      <dgm:spPr/>
      <dgm:t>
        <a:bodyPr/>
        <a:lstStyle/>
        <a:p>
          <a:endParaRPr lang="en-US"/>
        </a:p>
      </dgm:t>
    </dgm:pt>
    <dgm:pt modelId="{5985B7C1-142F-4D2E-A4CD-0C47957B0579}" type="sibTrans" cxnId="{CF84CAB3-112F-4EB2-9ACC-C9461C3E7BBF}">
      <dgm:prSet/>
      <dgm:spPr/>
      <dgm:t>
        <a:bodyPr/>
        <a:lstStyle/>
        <a:p>
          <a:endParaRPr lang="en-US"/>
        </a:p>
      </dgm:t>
    </dgm:pt>
    <dgm:pt modelId="{7CAFBF52-4463-40D1-8DF7-BACBA0B9616B}" type="pres">
      <dgm:prSet presAssocID="{4FD499ED-8CC7-4332-B248-508E686A7E4F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7C406A-F51D-4A9F-882E-B9F245B35E4A}" type="pres">
      <dgm:prSet presAssocID="{4FD499ED-8CC7-4332-B248-508E686A7E4F}" presName="wedge1" presStyleLbl="node1" presStyleIdx="0" presStyleCnt="5" custScaleX="106714" custScaleY="105214"/>
      <dgm:spPr/>
      <dgm:t>
        <a:bodyPr/>
        <a:lstStyle/>
        <a:p>
          <a:endParaRPr lang="en-US"/>
        </a:p>
      </dgm:t>
    </dgm:pt>
    <dgm:pt modelId="{0B3189B2-86C6-44BF-B325-2921EB9A074F}" type="pres">
      <dgm:prSet presAssocID="{4FD499ED-8CC7-4332-B248-508E686A7E4F}" presName="dummy1a" presStyleCnt="0"/>
      <dgm:spPr/>
    </dgm:pt>
    <dgm:pt modelId="{77F1253D-C8B1-490C-86CE-E26386A2C892}" type="pres">
      <dgm:prSet presAssocID="{4FD499ED-8CC7-4332-B248-508E686A7E4F}" presName="dummy1b" presStyleCnt="0"/>
      <dgm:spPr/>
    </dgm:pt>
    <dgm:pt modelId="{5229BBBB-79D5-427F-99C4-0BBD8BD3F55D}" type="pres">
      <dgm:prSet presAssocID="{4FD499ED-8CC7-4332-B248-508E686A7E4F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D9BC0B-E9A9-441A-8D2C-8247E3614E25}" type="pres">
      <dgm:prSet presAssocID="{4FD499ED-8CC7-4332-B248-508E686A7E4F}" presName="wedge2" presStyleLbl="node1" presStyleIdx="1" presStyleCnt="5"/>
      <dgm:spPr/>
      <dgm:t>
        <a:bodyPr/>
        <a:lstStyle/>
        <a:p>
          <a:endParaRPr lang="en-US"/>
        </a:p>
      </dgm:t>
    </dgm:pt>
    <dgm:pt modelId="{A46C9FA4-64F7-49F8-A81C-47A1D068A9BA}" type="pres">
      <dgm:prSet presAssocID="{4FD499ED-8CC7-4332-B248-508E686A7E4F}" presName="dummy2a" presStyleCnt="0"/>
      <dgm:spPr/>
    </dgm:pt>
    <dgm:pt modelId="{31E3BB2D-D2C0-4C65-B008-5C87D218EE8F}" type="pres">
      <dgm:prSet presAssocID="{4FD499ED-8CC7-4332-B248-508E686A7E4F}" presName="dummy2b" presStyleCnt="0"/>
      <dgm:spPr/>
    </dgm:pt>
    <dgm:pt modelId="{53AD1F01-9701-42AC-A062-C612953C6551}" type="pres">
      <dgm:prSet presAssocID="{4FD499ED-8CC7-4332-B248-508E686A7E4F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378966-1F00-47FA-9163-4955BC260E6D}" type="pres">
      <dgm:prSet presAssocID="{4FD499ED-8CC7-4332-B248-508E686A7E4F}" presName="wedge3" presStyleLbl="node1" presStyleIdx="2" presStyleCnt="5" custScaleX="107262"/>
      <dgm:spPr/>
      <dgm:t>
        <a:bodyPr/>
        <a:lstStyle/>
        <a:p>
          <a:endParaRPr lang="en-US"/>
        </a:p>
      </dgm:t>
    </dgm:pt>
    <dgm:pt modelId="{271C75CE-96A0-4DD2-A4A4-F322DE637D91}" type="pres">
      <dgm:prSet presAssocID="{4FD499ED-8CC7-4332-B248-508E686A7E4F}" presName="dummy3a" presStyleCnt="0"/>
      <dgm:spPr/>
    </dgm:pt>
    <dgm:pt modelId="{B9B51C56-B6FA-4AD7-B326-F06472D6C36D}" type="pres">
      <dgm:prSet presAssocID="{4FD499ED-8CC7-4332-B248-508E686A7E4F}" presName="dummy3b" presStyleCnt="0"/>
      <dgm:spPr/>
    </dgm:pt>
    <dgm:pt modelId="{D7847534-0BDB-47C6-93DD-32DD9B44127D}" type="pres">
      <dgm:prSet presAssocID="{4FD499ED-8CC7-4332-B248-508E686A7E4F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DB9258-97BB-4186-9D21-9144E6ABE42F}" type="pres">
      <dgm:prSet presAssocID="{4FD499ED-8CC7-4332-B248-508E686A7E4F}" presName="wedge4" presStyleLbl="node1" presStyleIdx="3" presStyleCnt="5"/>
      <dgm:spPr/>
      <dgm:t>
        <a:bodyPr/>
        <a:lstStyle/>
        <a:p>
          <a:endParaRPr lang="en-US"/>
        </a:p>
      </dgm:t>
    </dgm:pt>
    <dgm:pt modelId="{125DCE3C-BC6A-43BB-A9D4-A6FCB2E72F4D}" type="pres">
      <dgm:prSet presAssocID="{4FD499ED-8CC7-4332-B248-508E686A7E4F}" presName="dummy4a" presStyleCnt="0"/>
      <dgm:spPr/>
    </dgm:pt>
    <dgm:pt modelId="{6704C36D-15D8-4980-919E-A69AA9320FF8}" type="pres">
      <dgm:prSet presAssocID="{4FD499ED-8CC7-4332-B248-508E686A7E4F}" presName="dummy4b" presStyleCnt="0"/>
      <dgm:spPr/>
    </dgm:pt>
    <dgm:pt modelId="{C559BD27-5D5D-40CD-8485-C0642CF9BB29}" type="pres">
      <dgm:prSet presAssocID="{4FD499ED-8CC7-4332-B248-508E686A7E4F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BEB880-E676-4536-BB21-F1FAF9E8CCF8}" type="pres">
      <dgm:prSet presAssocID="{4FD499ED-8CC7-4332-B248-508E686A7E4F}" presName="wedge5" presStyleLbl="node1" presStyleIdx="4" presStyleCnt="5"/>
      <dgm:spPr/>
      <dgm:t>
        <a:bodyPr/>
        <a:lstStyle/>
        <a:p>
          <a:endParaRPr lang="en-US"/>
        </a:p>
      </dgm:t>
    </dgm:pt>
    <dgm:pt modelId="{0ECE636D-8F81-4C9D-A9D4-194AD9A590F2}" type="pres">
      <dgm:prSet presAssocID="{4FD499ED-8CC7-4332-B248-508E686A7E4F}" presName="dummy5a" presStyleCnt="0"/>
      <dgm:spPr/>
    </dgm:pt>
    <dgm:pt modelId="{9DE96F1C-DF02-4026-9954-5E21F9B5B0C2}" type="pres">
      <dgm:prSet presAssocID="{4FD499ED-8CC7-4332-B248-508E686A7E4F}" presName="dummy5b" presStyleCnt="0"/>
      <dgm:spPr/>
    </dgm:pt>
    <dgm:pt modelId="{D6EFB350-54B1-4A4F-B351-CC6D64D713F4}" type="pres">
      <dgm:prSet presAssocID="{4FD499ED-8CC7-4332-B248-508E686A7E4F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1F40F7-982C-41D9-87ED-EC553C053A15}" type="pres">
      <dgm:prSet presAssocID="{61414566-1B63-4B26-9405-7125AAC5CB92}" presName="arrowWedge1" presStyleLbl="fgSibTrans2D1" presStyleIdx="0" presStyleCnt="5"/>
      <dgm:spPr>
        <a:ln>
          <a:solidFill>
            <a:srgbClr val="002060"/>
          </a:solidFill>
        </a:ln>
      </dgm:spPr>
    </dgm:pt>
    <dgm:pt modelId="{E52872D8-1152-4244-8179-A15E03AD90BC}" type="pres">
      <dgm:prSet presAssocID="{06621AF3-9B59-4219-BDA4-2FCB5BA06749}" presName="arrowWedge2" presStyleLbl="fgSibTrans2D1" presStyleIdx="1" presStyleCnt="5"/>
      <dgm:spPr>
        <a:ln>
          <a:solidFill>
            <a:srgbClr val="002060"/>
          </a:solidFill>
        </a:ln>
      </dgm:spPr>
    </dgm:pt>
    <dgm:pt modelId="{E847AC31-B47D-4BC5-9F17-E28290C81589}" type="pres">
      <dgm:prSet presAssocID="{8090A293-9139-4092-8D5C-BCA7AEE7ACA9}" presName="arrowWedge3" presStyleLbl="fgSibTrans2D1" presStyleIdx="2" presStyleCnt="5"/>
      <dgm:spPr>
        <a:ln>
          <a:solidFill>
            <a:srgbClr val="002060"/>
          </a:solidFill>
        </a:ln>
      </dgm:spPr>
    </dgm:pt>
    <dgm:pt modelId="{1BD501FA-5E5E-453E-A4A1-8CA247DB973E}" type="pres">
      <dgm:prSet presAssocID="{77B2036B-C34E-4653-9D71-2214F128D72D}" presName="arrowWedge4" presStyleLbl="fgSibTrans2D1" presStyleIdx="3" presStyleCnt="5"/>
      <dgm:spPr>
        <a:ln>
          <a:solidFill>
            <a:srgbClr val="002060"/>
          </a:solidFill>
        </a:ln>
      </dgm:spPr>
    </dgm:pt>
    <dgm:pt modelId="{D620FCFD-1AD3-4158-8042-84E10AE201AC}" type="pres">
      <dgm:prSet presAssocID="{5985B7C1-142F-4D2E-A4CD-0C47957B0579}" presName="arrowWedge5" presStyleLbl="fgSibTrans2D1" presStyleIdx="4" presStyleCnt="5"/>
      <dgm:spPr>
        <a:ln>
          <a:solidFill>
            <a:srgbClr val="002060"/>
          </a:solidFill>
        </a:ln>
      </dgm:spPr>
    </dgm:pt>
  </dgm:ptLst>
  <dgm:cxnLst>
    <dgm:cxn modelId="{6CE875E0-F45C-48D8-86FA-195ADCFA4D1B}" type="presOf" srcId="{DB68CCCE-4565-45E0-80EC-7AF58632F6BC}" destId="{C8378966-1F00-47FA-9163-4955BC260E6D}" srcOrd="0" destOrd="0" presId="urn:microsoft.com/office/officeart/2005/8/layout/cycle8"/>
    <dgm:cxn modelId="{9F409824-31FE-47E8-B4D4-952D5AAF56E3}" type="presOf" srcId="{8ECA75A2-408A-40FC-8CCE-E5852F153DA3}" destId="{C559BD27-5D5D-40CD-8485-C0642CF9BB29}" srcOrd="1" destOrd="0" presId="urn:microsoft.com/office/officeart/2005/8/layout/cycle8"/>
    <dgm:cxn modelId="{33093EAC-ACEE-49FF-8D61-0242A3A8CDB0}" type="presOf" srcId="{1E69F2C8-B781-4306-8C9A-7B76B75987EC}" destId="{E27C406A-F51D-4A9F-882E-B9F245B35E4A}" srcOrd="0" destOrd="0" presId="urn:microsoft.com/office/officeart/2005/8/layout/cycle8"/>
    <dgm:cxn modelId="{CFC18442-994A-475A-A18C-E8B8CF8E6AD7}" type="presOf" srcId="{B1AEDA8C-4DAA-4BC2-8504-FD320DAC187A}" destId="{31D9BC0B-E9A9-441A-8D2C-8247E3614E25}" srcOrd="0" destOrd="0" presId="urn:microsoft.com/office/officeart/2005/8/layout/cycle8"/>
    <dgm:cxn modelId="{9A996FA5-2126-4988-9877-E97449F97565}" type="presOf" srcId="{4FD499ED-8CC7-4332-B248-508E686A7E4F}" destId="{7CAFBF52-4463-40D1-8DF7-BACBA0B9616B}" srcOrd="0" destOrd="0" presId="urn:microsoft.com/office/officeart/2005/8/layout/cycle8"/>
    <dgm:cxn modelId="{CF84CAB3-112F-4EB2-9ACC-C9461C3E7BBF}" srcId="{4FD499ED-8CC7-4332-B248-508E686A7E4F}" destId="{E6D0C98A-A5A7-4EFF-88F9-ED0D51EC5B66}" srcOrd="4" destOrd="0" parTransId="{4D6353EE-B865-484F-B0C0-AE84EE2B42BE}" sibTransId="{5985B7C1-142F-4D2E-A4CD-0C47957B0579}"/>
    <dgm:cxn modelId="{31B14452-304E-40B6-8175-567B77818ADF}" type="presOf" srcId="{B1AEDA8C-4DAA-4BC2-8504-FD320DAC187A}" destId="{53AD1F01-9701-42AC-A062-C612953C6551}" srcOrd="1" destOrd="0" presId="urn:microsoft.com/office/officeart/2005/8/layout/cycle8"/>
    <dgm:cxn modelId="{522AAF91-FD6F-4DA9-B6C5-4D9588B98601}" type="presOf" srcId="{DB68CCCE-4565-45E0-80EC-7AF58632F6BC}" destId="{D7847534-0BDB-47C6-93DD-32DD9B44127D}" srcOrd="1" destOrd="0" presId="urn:microsoft.com/office/officeart/2005/8/layout/cycle8"/>
    <dgm:cxn modelId="{2FAFD074-062E-416E-BB02-73997F6F61D8}" type="presOf" srcId="{8ECA75A2-408A-40FC-8CCE-E5852F153DA3}" destId="{8ADB9258-97BB-4186-9D21-9144E6ABE42F}" srcOrd="0" destOrd="0" presId="urn:microsoft.com/office/officeart/2005/8/layout/cycle8"/>
    <dgm:cxn modelId="{1B6DCA05-1101-4D38-B79F-95FA33E62FB3}" type="presOf" srcId="{E6D0C98A-A5A7-4EFF-88F9-ED0D51EC5B66}" destId="{02BEB880-E676-4536-BB21-F1FAF9E8CCF8}" srcOrd="0" destOrd="0" presId="urn:microsoft.com/office/officeart/2005/8/layout/cycle8"/>
    <dgm:cxn modelId="{08D8F3BC-012F-468B-9537-E3B37776C35E}" srcId="{4FD499ED-8CC7-4332-B248-508E686A7E4F}" destId="{B1AEDA8C-4DAA-4BC2-8504-FD320DAC187A}" srcOrd="1" destOrd="0" parTransId="{BA0FA7B2-D443-42FE-9C95-2335C15CD26D}" sibTransId="{06621AF3-9B59-4219-BDA4-2FCB5BA06749}"/>
    <dgm:cxn modelId="{F88BC670-15F4-4CD9-9988-65BE375BCB2A}" srcId="{4FD499ED-8CC7-4332-B248-508E686A7E4F}" destId="{8ECA75A2-408A-40FC-8CCE-E5852F153DA3}" srcOrd="3" destOrd="0" parTransId="{4EE60C52-FF82-4BE2-A04F-AA895E22DAE6}" sibTransId="{77B2036B-C34E-4653-9D71-2214F128D72D}"/>
    <dgm:cxn modelId="{2FD7665B-3809-4FF2-A77F-4B86AF83DAD4}" type="presOf" srcId="{E6D0C98A-A5A7-4EFF-88F9-ED0D51EC5B66}" destId="{D6EFB350-54B1-4A4F-B351-CC6D64D713F4}" srcOrd="1" destOrd="0" presId="urn:microsoft.com/office/officeart/2005/8/layout/cycle8"/>
    <dgm:cxn modelId="{F5927A11-F2AB-4E9F-8468-CCAEF974D5FB}" srcId="{4FD499ED-8CC7-4332-B248-508E686A7E4F}" destId="{1E69F2C8-B781-4306-8C9A-7B76B75987EC}" srcOrd="0" destOrd="0" parTransId="{12A4240B-5256-411A-A501-3231D7CDF69F}" sibTransId="{61414566-1B63-4B26-9405-7125AAC5CB92}"/>
    <dgm:cxn modelId="{1D2BDD21-D16D-4134-9125-FFE7FAB66E11}" srcId="{4FD499ED-8CC7-4332-B248-508E686A7E4F}" destId="{DB68CCCE-4565-45E0-80EC-7AF58632F6BC}" srcOrd="2" destOrd="0" parTransId="{5AAD09BB-D594-49B2-9D05-702D9FB5F0F9}" sibTransId="{8090A293-9139-4092-8D5C-BCA7AEE7ACA9}"/>
    <dgm:cxn modelId="{D97078EE-6033-4A46-ADAD-B65861F84FE4}" type="presOf" srcId="{1E69F2C8-B781-4306-8C9A-7B76B75987EC}" destId="{5229BBBB-79D5-427F-99C4-0BBD8BD3F55D}" srcOrd="1" destOrd="0" presId="urn:microsoft.com/office/officeart/2005/8/layout/cycle8"/>
    <dgm:cxn modelId="{928A3685-28C4-4104-A644-FB1A77CD3A17}" type="presParOf" srcId="{7CAFBF52-4463-40D1-8DF7-BACBA0B9616B}" destId="{E27C406A-F51D-4A9F-882E-B9F245B35E4A}" srcOrd="0" destOrd="0" presId="urn:microsoft.com/office/officeart/2005/8/layout/cycle8"/>
    <dgm:cxn modelId="{69FDC32E-C98C-4F52-AB6F-08EB48ED283A}" type="presParOf" srcId="{7CAFBF52-4463-40D1-8DF7-BACBA0B9616B}" destId="{0B3189B2-86C6-44BF-B325-2921EB9A074F}" srcOrd="1" destOrd="0" presId="urn:microsoft.com/office/officeart/2005/8/layout/cycle8"/>
    <dgm:cxn modelId="{841D4EBD-31DF-4676-8B05-EFDAC6E2AEA6}" type="presParOf" srcId="{7CAFBF52-4463-40D1-8DF7-BACBA0B9616B}" destId="{77F1253D-C8B1-490C-86CE-E26386A2C892}" srcOrd="2" destOrd="0" presId="urn:microsoft.com/office/officeart/2005/8/layout/cycle8"/>
    <dgm:cxn modelId="{5743C0DE-5A97-430D-ADB1-22D5BF014A5C}" type="presParOf" srcId="{7CAFBF52-4463-40D1-8DF7-BACBA0B9616B}" destId="{5229BBBB-79D5-427F-99C4-0BBD8BD3F55D}" srcOrd="3" destOrd="0" presId="urn:microsoft.com/office/officeart/2005/8/layout/cycle8"/>
    <dgm:cxn modelId="{C49F9CFC-00A5-493F-9868-A4FEC357B3BA}" type="presParOf" srcId="{7CAFBF52-4463-40D1-8DF7-BACBA0B9616B}" destId="{31D9BC0B-E9A9-441A-8D2C-8247E3614E25}" srcOrd="4" destOrd="0" presId="urn:microsoft.com/office/officeart/2005/8/layout/cycle8"/>
    <dgm:cxn modelId="{CA4F5A86-9F2C-41E5-8F59-5C43CFA0D7C8}" type="presParOf" srcId="{7CAFBF52-4463-40D1-8DF7-BACBA0B9616B}" destId="{A46C9FA4-64F7-49F8-A81C-47A1D068A9BA}" srcOrd="5" destOrd="0" presId="urn:microsoft.com/office/officeart/2005/8/layout/cycle8"/>
    <dgm:cxn modelId="{64A5B7C3-9901-45BA-B6C3-A8BDA9EA4C8E}" type="presParOf" srcId="{7CAFBF52-4463-40D1-8DF7-BACBA0B9616B}" destId="{31E3BB2D-D2C0-4C65-B008-5C87D218EE8F}" srcOrd="6" destOrd="0" presId="urn:microsoft.com/office/officeart/2005/8/layout/cycle8"/>
    <dgm:cxn modelId="{DBD2AC82-BC4D-43DA-B3A4-A8A2959C7CDA}" type="presParOf" srcId="{7CAFBF52-4463-40D1-8DF7-BACBA0B9616B}" destId="{53AD1F01-9701-42AC-A062-C612953C6551}" srcOrd="7" destOrd="0" presId="urn:microsoft.com/office/officeart/2005/8/layout/cycle8"/>
    <dgm:cxn modelId="{7222E60D-1C11-4CA1-9482-A67D6FC3B89D}" type="presParOf" srcId="{7CAFBF52-4463-40D1-8DF7-BACBA0B9616B}" destId="{C8378966-1F00-47FA-9163-4955BC260E6D}" srcOrd="8" destOrd="0" presId="urn:microsoft.com/office/officeart/2005/8/layout/cycle8"/>
    <dgm:cxn modelId="{EE6B1906-A4EC-43AD-A27E-CC70FBE83BC1}" type="presParOf" srcId="{7CAFBF52-4463-40D1-8DF7-BACBA0B9616B}" destId="{271C75CE-96A0-4DD2-A4A4-F322DE637D91}" srcOrd="9" destOrd="0" presId="urn:microsoft.com/office/officeart/2005/8/layout/cycle8"/>
    <dgm:cxn modelId="{A30BC791-E983-458C-9C2E-0C0B2DF0E342}" type="presParOf" srcId="{7CAFBF52-4463-40D1-8DF7-BACBA0B9616B}" destId="{B9B51C56-B6FA-4AD7-B326-F06472D6C36D}" srcOrd="10" destOrd="0" presId="urn:microsoft.com/office/officeart/2005/8/layout/cycle8"/>
    <dgm:cxn modelId="{AF7F442A-EC63-421D-886B-6DC72CC51BBC}" type="presParOf" srcId="{7CAFBF52-4463-40D1-8DF7-BACBA0B9616B}" destId="{D7847534-0BDB-47C6-93DD-32DD9B44127D}" srcOrd="11" destOrd="0" presId="urn:microsoft.com/office/officeart/2005/8/layout/cycle8"/>
    <dgm:cxn modelId="{C1273186-A25E-40B3-80CF-268DBCDFC8EB}" type="presParOf" srcId="{7CAFBF52-4463-40D1-8DF7-BACBA0B9616B}" destId="{8ADB9258-97BB-4186-9D21-9144E6ABE42F}" srcOrd="12" destOrd="0" presId="urn:microsoft.com/office/officeart/2005/8/layout/cycle8"/>
    <dgm:cxn modelId="{C7355AC8-C5F3-40CD-9EA9-C618437654F7}" type="presParOf" srcId="{7CAFBF52-4463-40D1-8DF7-BACBA0B9616B}" destId="{125DCE3C-BC6A-43BB-A9D4-A6FCB2E72F4D}" srcOrd="13" destOrd="0" presId="urn:microsoft.com/office/officeart/2005/8/layout/cycle8"/>
    <dgm:cxn modelId="{741A7346-E530-4480-A3B4-DCF8CBEA3947}" type="presParOf" srcId="{7CAFBF52-4463-40D1-8DF7-BACBA0B9616B}" destId="{6704C36D-15D8-4980-919E-A69AA9320FF8}" srcOrd="14" destOrd="0" presId="urn:microsoft.com/office/officeart/2005/8/layout/cycle8"/>
    <dgm:cxn modelId="{AFFEDEA5-C779-47B2-BC66-302B067BC034}" type="presParOf" srcId="{7CAFBF52-4463-40D1-8DF7-BACBA0B9616B}" destId="{C559BD27-5D5D-40CD-8485-C0642CF9BB29}" srcOrd="15" destOrd="0" presId="urn:microsoft.com/office/officeart/2005/8/layout/cycle8"/>
    <dgm:cxn modelId="{0DB9F83E-9E30-49AE-95CE-C9E1D8676359}" type="presParOf" srcId="{7CAFBF52-4463-40D1-8DF7-BACBA0B9616B}" destId="{02BEB880-E676-4536-BB21-F1FAF9E8CCF8}" srcOrd="16" destOrd="0" presId="urn:microsoft.com/office/officeart/2005/8/layout/cycle8"/>
    <dgm:cxn modelId="{22E1B8F0-BCC6-4857-BFAA-9260981B8B4F}" type="presParOf" srcId="{7CAFBF52-4463-40D1-8DF7-BACBA0B9616B}" destId="{0ECE636D-8F81-4C9D-A9D4-194AD9A590F2}" srcOrd="17" destOrd="0" presId="urn:microsoft.com/office/officeart/2005/8/layout/cycle8"/>
    <dgm:cxn modelId="{7D5C974F-F173-40B3-BBBF-7E27C22B17C4}" type="presParOf" srcId="{7CAFBF52-4463-40D1-8DF7-BACBA0B9616B}" destId="{9DE96F1C-DF02-4026-9954-5E21F9B5B0C2}" srcOrd="18" destOrd="0" presId="urn:microsoft.com/office/officeart/2005/8/layout/cycle8"/>
    <dgm:cxn modelId="{9FD20C02-0497-46DC-B031-8942B32F9673}" type="presParOf" srcId="{7CAFBF52-4463-40D1-8DF7-BACBA0B9616B}" destId="{D6EFB350-54B1-4A4F-B351-CC6D64D713F4}" srcOrd="19" destOrd="0" presId="urn:microsoft.com/office/officeart/2005/8/layout/cycle8"/>
    <dgm:cxn modelId="{9F862C71-A60B-40E4-944C-5A0535154627}" type="presParOf" srcId="{7CAFBF52-4463-40D1-8DF7-BACBA0B9616B}" destId="{DE1F40F7-982C-41D9-87ED-EC553C053A15}" srcOrd="20" destOrd="0" presId="urn:microsoft.com/office/officeart/2005/8/layout/cycle8"/>
    <dgm:cxn modelId="{AB7DD72E-01CD-4961-91B2-92C42BF9241D}" type="presParOf" srcId="{7CAFBF52-4463-40D1-8DF7-BACBA0B9616B}" destId="{E52872D8-1152-4244-8179-A15E03AD90BC}" srcOrd="21" destOrd="0" presId="urn:microsoft.com/office/officeart/2005/8/layout/cycle8"/>
    <dgm:cxn modelId="{296AEA95-A83C-470E-80AE-A1A50D8FCD01}" type="presParOf" srcId="{7CAFBF52-4463-40D1-8DF7-BACBA0B9616B}" destId="{E847AC31-B47D-4BC5-9F17-E28290C81589}" srcOrd="22" destOrd="0" presId="urn:microsoft.com/office/officeart/2005/8/layout/cycle8"/>
    <dgm:cxn modelId="{8213FC82-451B-4512-A020-3A9F9165938E}" type="presParOf" srcId="{7CAFBF52-4463-40D1-8DF7-BACBA0B9616B}" destId="{1BD501FA-5E5E-453E-A4A1-8CA247DB973E}" srcOrd="23" destOrd="0" presId="urn:microsoft.com/office/officeart/2005/8/layout/cycle8"/>
    <dgm:cxn modelId="{0C3B7EC8-82EC-4752-A0A4-B89783B88979}" type="presParOf" srcId="{7CAFBF52-4463-40D1-8DF7-BACBA0B9616B}" destId="{D620FCFD-1AD3-4158-8042-84E10AE201AC}" srcOrd="24" destOrd="0" presId="urn:microsoft.com/office/officeart/2005/8/layout/cycle8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8E78A87-D766-4D45-A8C8-1DB95EC05449}" type="doc">
      <dgm:prSet loTypeId="urn:microsoft.com/office/officeart/2005/8/layout/chevron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82F99AA-A6B9-4601-ABAC-509AAF271B1F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0"/>
          <a:endParaRPr lang="en-US" dirty="0"/>
        </a:p>
      </dgm:t>
    </dgm:pt>
    <dgm:pt modelId="{2AE9CAD5-4EEC-4B63-AE50-55C26CF7F441}" type="parTrans" cxnId="{1FA190EC-272D-4052-ADE7-B627961C4404}">
      <dgm:prSet/>
      <dgm:spPr/>
      <dgm:t>
        <a:bodyPr/>
        <a:lstStyle/>
        <a:p>
          <a:endParaRPr lang="en-US"/>
        </a:p>
      </dgm:t>
    </dgm:pt>
    <dgm:pt modelId="{8E4B6C7C-5A5F-40FC-96DC-851AFF30C8DB}" type="sibTrans" cxnId="{1FA190EC-272D-4052-ADE7-B627961C4404}">
      <dgm:prSet/>
      <dgm:spPr/>
      <dgm:t>
        <a:bodyPr/>
        <a:lstStyle/>
        <a:p>
          <a:endParaRPr lang="en-US"/>
        </a:p>
      </dgm:t>
    </dgm:pt>
    <dgm:pt modelId="{79E2DA62-BFC0-4603-8A02-6C456ECB4A51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pPr rtl="0"/>
          <a:endParaRPr lang="en-US" dirty="0"/>
        </a:p>
      </dgm:t>
    </dgm:pt>
    <dgm:pt modelId="{D692CAFF-C16B-48AC-A085-96CCCC784BED}" type="parTrans" cxnId="{44CB9F19-0D80-401D-8E59-D5B61EB20CBE}">
      <dgm:prSet/>
      <dgm:spPr/>
      <dgm:t>
        <a:bodyPr/>
        <a:lstStyle/>
        <a:p>
          <a:endParaRPr lang="en-US"/>
        </a:p>
      </dgm:t>
    </dgm:pt>
    <dgm:pt modelId="{97A29DC5-E306-450A-ACBC-DFC3F51AC6CE}" type="sibTrans" cxnId="{44CB9F19-0D80-401D-8E59-D5B61EB20CBE}">
      <dgm:prSet/>
      <dgm:spPr/>
      <dgm:t>
        <a:bodyPr/>
        <a:lstStyle/>
        <a:p>
          <a:endParaRPr lang="en-US"/>
        </a:p>
      </dgm:t>
    </dgm:pt>
    <dgm:pt modelId="{A865327A-00B6-43E3-9A9D-A2235E092CD3}">
      <dgm:prSet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pPr rtl="0"/>
          <a:r>
            <a:rPr lang="en-US" dirty="0" smtClean="0"/>
            <a:t> </a:t>
          </a:r>
          <a:endParaRPr lang="en-US" dirty="0"/>
        </a:p>
      </dgm:t>
    </dgm:pt>
    <dgm:pt modelId="{DAD33EB8-BEE0-423D-89B0-D397F5387061}" type="parTrans" cxnId="{1541040E-5395-4170-8803-D94103895A18}">
      <dgm:prSet/>
      <dgm:spPr/>
      <dgm:t>
        <a:bodyPr/>
        <a:lstStyle/>
        <a:p>
          <a:endParaRPr lang="en-US"/>
        </a:p>
      </dgm:t>
    </dgm:pt>
    <dgm:pt modelId="{C03444E3-6952-42B6-BEA6-FBD1402022D0}" type="sibTrans" cxnId="{1541040E-5395-4170-8803-D94103895A18}">
      <dgm:prSet/>
      <dgm:spPr/>
      <dgm:t>
        <a:bodyPr/>
        <a:lstStyle/>
        <a:p>
          <a:endParaRPr lang="en-US"/>
        </a:p>
      </dgm:t>
    </dgm:pt>
    <dgm:pt modelId="{E582B66B-BE98-4DB9-9F76-61FCD9804C65}">
      <dgm:prSet custT="1"/>
      <dgm:spPr>
        <a:blipFill rotWithShape="0">
          <a:blip xmlns:r="http://schemas.openxmlformats.org/officeDocument/2006/relationships" r:embed="rId4"/>
          <a:tile tx="0" ty="0" sx="100000" sy="100000" flip="none" algn="tl"/>
        </a:blipFill>
        <a:ln w="38100">
          <a:solidFill>
            <a:srgbClr val="FF0000"/>
          </a:solidFill>
          <a:prstDash val="lgDash"/>
        </a:ln>
      </dgm:spPr>
      <dgm:t>
        <a:bodyPr/>
        <a:lstStyle/>
        <a:p>
          <a:r>
            <a:rPr lang="en-US" sz="2650" b="1" baseline="0" dirty="0" smtClean="0"/>
            <a:t>DSW, comprises organic &amp; inorganic substances.</a:t>
          </a:r>
          <a:endParaRPr lang="en-US" sz="2650" b="1" baseline="0" dirty="0"/>
        </a:p>
      </dgm:t>
    </dgm:pt>
    <dgm:pt modelId="{94970BCF-1897-4C02-8252-976ED13E8140}" type="parTrans" cxnId="{FBA248FB-375F-4811-A1C1-938D4C7D7634}">
      <dgm:prSet/>
      <dgm:spPr/>
      <dgm:t>
        <a:bodyPr/>
        <a:lstStyle/>
        <a:p>
          <a:endParaRPr lang="en-US"/>
        </a:p>
      </dgm:t>
    </dgm:pt>
    <dgm:pt modelId="{E9F7F573-F772-4127-A56F-823F9D863421}" type="sibTrans" cxnId="{FBA248FB-375F-4811-A1C1-938D4C7D7634}">
      <dgm:prSet/>
      <dgm:spPr/>
      <dgm:t>
        <a:bodyPr/>
        <a:lstStyle/>
        <a:p>
          <a:endParaRPr lang="en-US"/>
        </a:p>
      </dgm:t>
    </dgm:pt>
    <dgm:pt modelId="{EE8ACD99-0C14-4911-9624-6FE09B5BAC07}">
      <dgm:prSet custT="1"/>
      <dgm:spPr>
        <a:blipFill rotWithShape="0">
          <a:blip xmlns:r="http://schemas.openxmlformats.org/officeDocument/2006/relationships" r:embed="rId4"/>
          <a:tile tx="0" ty="0" sx="100000" sy="100000" flip="none" algn="tl"/>
        </a:blipFill>
        <a:ln w="38100">
          <a:solidFill>
            <a:srgbClr val="608905"/>
          </a:solidFill>
          <a:prstDash val="lgDash"/>
        </a:ln>
      </dgm:spPr>
      <dgm:t>
        <a:bodyPr/>
        <a:lstStyle/>
        <a:p>
          <a:r>
            <a:rPr lang="en-US" sz="2660" b="1" baseline="0" dirty="0" smtClean="0"/>
            <a:t>Include very useful quantity of Macro Nutrients.</a:t>
          </a:r>
          <a:endParaRPr lang="en-US" sz="2660" b="1" baseline="0" dirty="0"/>
        </a:p>
      </dgm:t>
    </dgm:pt>
    <dgm:pt modelId="{0ACB2186-8115-4764-8075-02060659EA02}" type="parTrans" cxnId="{2E852F47-73E7-40C3-B5F2-EA6ECF7EBAD7}">
      <dgm:prSet/>
      <dgm:spPr/>
      <dgm:t>
        <a:bodyPr/>
        <a:lstStyle/>
        <a:p>
          <a:endParaRPr lang="en-US"/>
        </a:p>
      </dgm:t>
    </dgm:pt>
    <dgm:pt modelId="{6B7FB5D7-A7F8-4600-9EAD-C0CFD37AF4F6}" type="sibTrans" cxnId="{2E852F47-73E7-40C3-B5F2-EA6ECF7EBAD7}">
      <dgm:prSet/>
      <dgm:spPr/>
      <dgm:t>
        <a:bodyPr/>
        <a:lstStyle/>
        <a:p>
          <a:endParaRPr lang="en-US"/>
        </a:p>
      </dgm:t>
    </dgm:pt>
    <dgm:pt modelId="{F5E71794-E1BD-4221-9BE4-FB26B5A1C09B}">
      <dgm:prSet custT="1"/>
      <dgm:spPr>
        <a:blipFill rotWithShape="0">
          <a:blip xmlns:r="http://schemas.openxmlformats.org/officeDocument/2006/relationships" r:embed="rId4"/>
          <a:tile tx="0" ty="0" sx="100000" sy="100000" flip="none" algn="tl"/>
        </a:blipFill>
        <a:ln w="38100">
          <a:solidFill>
            <a:schemeClr val="tx2">
              <a:lumMod val="75000"/>
            </a:schemeClr>
          </a:solidFill>
          <a:prstDash val="lgDash"/>
        </a:ln>
      </dgm:spPr>
      <dgm:t>
        <a:bodyPr/>
        <a:lstStyle/>
        <a:p>
          <a:r>
            <a:rPr lang="en-US" sz="2650" b="1" baseline="0" dirty="0" smtClean="0"/>
            <a:t>Consist of adequate amount of Micro Nutrients.</a:t>
          </a:r>
          <a:endParaRPr lang="en-US" sz="2650" baseline="0" dirty="0"/>
        </a:p>
      </dgm:t>
    </dgm:pt>
    <dgm:pt modelId="{C8A8E61C-A47A-4F3C-802D-240559EDCC8D}" type="parTrans" cxnId="{B6AD0610-55D6-41AA-942A-5CD3A8449FF7}">
      <dgm:prSet/>
      <dgm:spPr/>
      <dgm:t>
        <a:bodyPr/>
        <a:lstStyle/>
        <a:p>
          <a:endParaRPr lang="en-US"/>
        </a:p>
      </dgm:t>
    </dgm:pt>
    <dgm:pt modelId="{108C5AC3-DFAD-4D65-8B81-763753952576}" type="sibTrans" cxnId="{B6AD0610-55D6-41AA-942A-5CD3A8449FF7}">
      <dgm:prSet/>
      <dgm:spPr/>
      <dgm:t>
        <a:bodyPr/>
        <a:lstStyle/>
        <a:p>
          <a:endParaRPr lang="en-US"/>
        </a:p>
      </dgm:t>
    </dgm:pt>
    <dgm:pt modelId="{18E43327-048A-4E6B-975B-1209B4F78D8C}">
      <dgm:prSet custT="1"/>
      <dgm:spPr>
        <a:blipFill rotWithShape="0">
          <a:blip xmlns:r="http://schemas.openxmlformats.org/officeDocument/2006/relationships" r:embed="rId4"/>
          <a:tile tx="0" ty="0" sx="100000" sy="100000" flip="none" algn="tl"/>
        </a:blipFill>
        <a:ln w="38100">
          <a:solidFill>
            <a:srgbClr val="0070C0"/>
          </a:solidFill>
          <a:prstDash val="lgDash"/>
        </a:ln>
      </dgm:spPr>
      <dgm:t>
        <a:bodyPr/>
        <a:lstStyle/>
        <a:p>
          <a:r>
            <a:rPr lang="en-US" sz="2650" b="1" baseline="0" dirty="0" smtClean="0"/>
            <a:t>Can potentially enhance the crop growth &amp; improve soil health. </a:t>
          </a:r>
          <a:endParaRPr lang="en-US" sz="2650" b="1" baseline="0" dirty="0"/>
        </a:p>
      </dgm:t>
    </dgm:pt>
    <dgm:pt modelId="{E76A0599-8A9C-43A5-A750-40F365E79FED}" type="parTrans" cxnId="{D3B526B6-B883-412A-B37C-4F7B4D95A863}">
      <dgm:prSet/>
      <dgm:spPr/>
      <dgm:t>
        <a:bodyPr/>
        <a:lstStyle/>
        <a:p>
          <a:endParaRPr lang="en-US"/>
        </a:p>
      </dgm:t>
    </dgm:pt>
    <dgm:pt modelId="{2D40F079-F2CD-4F1B-A477-D9D43525EEBF}" type="sibTrans" cxnId="{D3B526B6-B883-412A-B37C-4F7B4D95A863}">
      <dgm:prSet/>
      <dgm:spPr/>
      <dgm:t>
        <a:bodyPr/>
        <a:lstStyle/>
        <a:p>
          <a:endParaRPr lang="en-US"/>
        </a:p>
      </dgm:t>
    </dgm:pt>
    <dgm:pt modelId="{2FE14810-7139-4187-A6BF-DA59F27CEEB4}">
      <dgm:prSet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pPr rtl="0"/>
          <a:endParaRPr lang="en-US" dirty="0"/>
        </a:p>
      </dgm:t>
    </dgm:pt>
    <dgm:pt modelId="{75BA9FE8-7BEC-4CE9-9F69-85B88CED8306}" type="sibTrans" cxnId="{F6529F89-1EE3-4768-B8B0-1A98DA62C319}">
      <dgm:prSet/>
      <dgm:spPr/>
      <dgm:t>
        <a:bodyPr/>
        <a:lstStyle/>
        <a:p>
          <a:endParaRPr lang="en-US"/>
        </a:p>
      </dgm:t>
    </dgm:pt>
    <dgm:pt modelId="{B3891ED7-95E1-42A0-9EEF-9373BA5B0BCE}" type="parTrans" cxnId="{F6529F89-1EE3-4768-B8B0-1A98DA62C319}">
      <dgm:prSet/>
      <dgm:spPr/>
      <dgm:t>
        <a:bodyPr/>
        <a:lstStyle/>
        <a:p>
          <a:endParaRPr lang="en-US"/>
        </a:p>
      </dgm:t>
    </dgm:pt>
    <dgm:pt modelId="{0D862811-3632-47A8-A0F1-BD67730AC3E3}" type="pres">
      <dgm:prSet presAssocID="{98E78A87-D766-4D45-A8C8-1DB95EC0544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8D5C670-E816-47B0-9872-9F6855F3C4AF}" type="pres">
      <dgm:prSet presAssocID="{E82F99AA-A6B9-4601-ABAC-509AAF271B1F}" presName="composite" presStyleCnt="0"/>
      <dgm:spPr/>
      <dgm:t>
        <a:bodyPr/>
        <a:lstStyle/>
        <a:p>
          <a:endParaRPr lang="en-US"/>
        </a:p>
      </dgm:t>
    </dgm:pt>
    <dgm:pt modelId="{3EBC0B87-D092-477A-9778-0CF588022C2B}" type="pres">
      <dgm:prSet presAssocID="{E82F99AA-A6B9-4601-ABAC-509AAF271B1F}" presName="parentText" presStyleLbl="alignNode1" presStyleIdx="0" presStyleCnt="4" custLinFactNeighborX="-8207" custLinFactNeighborY="-31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26B4A9-971D-4376-AC96-342F1928F77F}" type="pres">
      <dgm:prSet presAssocID="{E82F99AA-A6B9-4601-ABAC-509AAF271B1F}" presName="descendantText" presStyleLbl="alignAcc1" presStyleIdx="0" presStyleCnt="4" custLinFactNeighborX="10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46071E-8B2E-401E-AFF5-8CE7A329D179}" type="pres">
      <dgm:prSet presAssocID="{8E4B6C7C-5A5F-40FC-96DC-851AFF30C8DB}" presName="sp" presStyleCnt="0"/>
      <dgm:spPr/>
      <dgm:t>
        <a:bodyPr/>
        <a:lstStyle/>
        <a:p>
          <a:endParaRPr lang="en-US"/>
        </a:p>
      </dgm:t>
    </dgm:pt>
    <dgm:pt modelId="{3071E6A7-A7B4-4BA2-ADBB-F071931C3A0C}" type="pres">
      <dgm:prSet presAssocID="{79E2DA62-BFC0-4603-8A02-6C456ECB4A51}" presName="composite" presStyleCnt="0"/>
      <dgm:spPr/>
      <dgm:t>
        <a:bodyPr/>
        <a:lstStyle/>
        <a:p>
          <a:endParaRPr lang="en-US"/>
        </a:p>
      </dgm:t>
    </dgm:pt>
    <dgm:pt modelId="{C4797DF6-B40F-4AA4-A5B8-B349D8CAC081}" type="pres">
      <dgm:prSet presAssocID="{79E2DA62-BFC0-4603-8A02-6C456ECB4A51}" presName="parentText" presStyleLbl="alignNode1" presStyleIdx="1" presStyleCnt="4" custLinFactNeighborX="-820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A816D5-9017-4E65-B9B7-17379FAC9462}" type="pres">
      <dgm:prSet presAssocID="{79E2DA62-BFC0-4603-8A02-6C456ECB4A51}" presName="descendantText" presStyleLbl="alignAcc1" presStyleIdx="1" presStyleCnt="4" custLinFactNeighborX="10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66BCCA-BE98-4BCB-8823-8476FBBECFF0}" type="pres">
      <dgm:prSet presAssocID="{97A29DC5-E306-450A-ACBC-DFC3F51AC6CE}" presName="sp" presStyleCnt="0"/>
      <dgm:spPr/>
      <dgm:t>
        <a:bodyPr/>
        <a:lstStyle/>
        <a:p>
          <a:endParaRPr lang="en-US"/>
        </a:p>
      </dgm:t>
    </dgm:pt>
    <dgm:pt modelId="{A9CB6D0C-7DFE-429B-AF01-B27C30FC8DDC}" type="pres">
      <dgm:prSet presAssocID="{2FE14810-7139-4187-A6BF-DA59F27CEEB4}" presName="composite" presStyleCnt="0"/>
      <dgm:spPr/>
      <dgm:t>
        <a:bodyPr/>
        <a:lstStyle/>
        <a:p>
          <a:endParaRPr lang="en-US"/>
        </a:p>
      </dgm:t>
    </dgm:pt>
    <dgm:pt modelId="{B2AF68A0-028B-4042-AFEB-11D6C342CDEF}" type="pres">
      <dgm:prSet presAssocID="{2FE14810-7139-4187-A6BF-DA59F27CEEB4}" presName="parentText" presStyleLbl="alignNode1" presStyleIdx="2" presStyleCnt="4" custLinFactNeighborX="-820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EF0617-35A9-4DF2-AC87-374C014813EE}" type="pres">
      <dgm:prSet presAssocID="{2FE14810-7139-4187-A6BF-DA59F27CEEB4}" presName="descendantText" presStyleLbl="alignAcc1" presStyleIdx="2" presStyleCnt="4" custLinFactNeighborX="10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D6BE0E-7061-4F30-8F3B-FA61852DD1E4}" type="pres">
      <dgm:prSet presAssocID="{75BA9FE8-7BEC-4CE9-9F69-85B88CED8306}" presName="sp" presStyleCnt="0"/>
      <dgm:spPr/>
      <dgm:t>
        <a:bodyPr/>
        <a:lstStyle/>
        <a:p>
          <a:endParaRPr lang="en-US"/>
        </a:p>
      </dgm:t>
    </dgm:pt>
    <dgm:pt modelId="{18134A94-5B53-4C01-8A48-5818022E7A44}" type="pres">
      <dgm:prSet presAssocID="{A865327A-00B6-43E3-9A9D-A2235E092CD3}" presName="composite" presStyleCnt="0"/>
      <dgm:spPr/>
      <dgm:t>
        <a:bodyPr/>
        <a:lstStyle/>
        <a:p>
          <a:endParaRPr lang="en-US"/>
        </a:p>
      </dgm:t>
    </dgm:pt>
    <dgm:pt modelId="{DF2FB22E-2054-49F0-BA76-4FF1C8126773}" type="pres">
      <dgm:prSet presAssocID="{A865327A-00B6-43E3-9A9D-A2235E092CD3}" presName="parentText" presStyleLbl="alignNode1" presStyleIdx="3" presStyleCnt="4" custLinFactNeighborX="-820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E46EE3-DDE6-498C-87C9-0C6BA76A325F}" type="pres">
      <dgm:prSet presAssocID="{A865327A-00B6-43E3-9A9D-A2235E092CD3}" presName="descendantText" presStyleLbl="alignAcc1" presStyleIdx="3" presStyleCnt="4" custLinFactNeighborX="1055" custLinFactNeighborY="-46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4CB9F19-0D80-401D-8E59-D5B61EB20CBE}" srcId="{98E78A87-D766-4D45-A8C8-1DB95EC05449}" destId="{79E2DA62-BFC0-4603-8A02-6C456ECB4A51}" srcOrd="1" destOrd="0" parTransId="{D692CAFF-C16B-48AC-A085-96CCCC784BED}" sibTransId="{97A29DC5-E306-450A-ACBC-DFC3F51AC6CE}"/>
    <dgm:cxn modelId="{1541040E-5395-4170-8803-D94103895A18}" srcId="{98E78A87-D766-4D45-A8C8-1DB95EC05449}" destId="{A865327A-00B6-43E3-9A9D-A2235E092CD3}" srcOrd="3" destOrd="0" parTransId="{DAD33EB8-BEE0-423D-89B0-D397F5387061}" sibTransId="{C03444E3-6952-42B6-BEA6-FBD1402022D0}"/>
    <dgm:cxn modelId="{F6529F89-1EE3-4768-B8B0-1A98DA62C319}" srcId="{98E78A87-D766-4D45-A8C8-1DB95EC05449}" destId="{2FE14810-7139-4187-A6BF-DA59F27CEEB4}" srcOrd="2" destOrd="0" parTransId="{B3891ED7-95E1-42A0-9EEF-9373BA5B0BCE}" sibTransId="{75BA9FE8-7BEC-4CE9-9F69-85B88CED8306}"/>
    <dgm:cxn modelId="{C5BDB467-695D-4274-8033-3923F31AFAB9}" type="presOf" srcId="{A865327A-00B6-43E3-9A9D-A2235E092CD3}" destId="{DF2FB22E-2054-49F0-BA76-4FF1C8126773}" srcOrd="0" destOrd="0" presId="urn:microsoft.com/office/officeart/2005/8/layout/chevron2"/>
    <dgm:cxn modelId="{AC95BD9B-061E-475C-B1AF-752134557CC2}" type="presOf" srcId="{F5E71794-E1BD-4221-9BE4-FB26B5A1C09B}" destId="{3CEF0617-35A9-4DF2-AC87-374C014813EE}" srcOrd="0" destOrd="0" presId="urn:microsoft.com/office/officeart/2005/8/layout/chevron2"/>
    <dgm:cxn modelId="{F71730B0-6858-4334-95BF-C9C7812DECFB}" type="presOf" srcId="{2FE14810-7139-4187-A6BF-DA59F27CEEB4}" destId="{B2AF68A0-028B-4042-AFEB-11D6C342CDEF}" srcOrd="0" destOrd="0" presId="urn:microsoft.com/office/officeart/2005/8/layout/chevron2"/>
    <dgm:cxn modelId="{8C9DD85D-6444-40A1-B27C-F504797D0BB2}" type="presOf" srcId="{98E78A87-D766-4D45-A8C8-1DB95EC05449}" destId="{0D862811-3632-47A8-A0F1-BD67730AC3E3}" srcOrd="0" destOrd="0" presId="urn:microsoft.com/office/officeart/2005/8/layout/chevron2"/>
    <dgm:cxn modelId="{D3B526B6-B883-412A-B37C-4F7B4D95A863}" srcId="{A865327A-00B6-43E3-9A9D-A2235E092CD3}" destId="{18E43327-048A-4E6B-975B-1209B4F78D8C}" srcOrd="0" destOrd="0" parTransId="{E76A0599-8A9C-43A5-A750-40F365E79FED}" sibTransId="{2D40F079-F2CD-4F1B-A477-D9D43525EEBF}"/>
    <dgm:cxn modelId="{2E852F47-73E7-40C3-B5F2-EA6ECF7EBAD7}" srcId="{79E2DA62-BFC0-4603-8A02-6C456ECB4A51}" destId="{EE8ACD99-0C14-4911-9624-6FE09B5BAC07}" srcOrd="0" destOrd="0" parTransId="{0ACB2186-8115-4764-8075-02060659EA02}" sibTransId="{6B7FB5D7-A7F8-4600-9EAD-C0CFD37AF4F6}"/>
    <dgm:cxn modelId="{B42EC982-E4EF-4EEB-909F-D643B5477BE4}" type="presOf" srcId="{E582B66B-BE98-4DB9-9F76-61FCD9804C65}" destId="{7326B4A9-971D-4376-AC96-342F1928F77F}" srcOrd="0" destOrd="0" presId="urn:microsoft.com/office/officeart/2005/8/layout/chevron2"/>
    <dgm:cxn modelId="{1FA190EC-272D-4052-ADE7-B627961C4404}" srcId="{98E78A87-D766-4D45-A8C8-1DB95EC05449}" destId="{E82F99AA-A6B9-4601-ABAC-509AAF271B1F}" srcOrd="0" destOrd="0" parTransId="{2AE9CAD5-4EEC-4B63-AE50-55C26CF7F441}" sibTransId="{8E4B6C7C-5A5F-40FC-96DC-851AFF30C8DB}"/>
    <dgm:cxn modelId="{6B55BE85-43A3-4D0B-8CDF-F1D5E0F5405D}" type="presOf" srcId="{18E43327-048A-4E6B-975B-1209B4F78D8C}" destId="{DCE46EE3-DDE6-498C-87C9-0C6BA76A325F}" srcOrd="0" destOrd="0" presId="urn:microsoft.com/office/officeart/2005/8/layout/chevron2"/>
    <dgm:cxn modelId="{B5FE4AB8-731A-43D8-9595-17880817D241}" type="presOf" srcId="{EE8ACD99-0C14-4911-9624-6FE09B5BAC07}" destId="{58A816D5-9017-4E65-B9B7-17379FAC9462}" srcOrd="0" destOrd="0" presId="urn:microsoft.com/office/officeart/2005/8/layout/chevron2"/>
    <dgm:cxn modelId="{FBA248FB-375F-4811-A1C1-938D4C7D7634}" srcId="{E82F99AA-A6B9-4601-ABAC-509AAF271B1F}" destId="{E582B66B-BE98-4DB9-9F76-61FCD9804C65}" srcOrd="0" destOrd="0" parTransId="{94970BCF-1897-4C02-8252-976ED13E8140}" sibTransId="{E9F7F573-F772-4127-A56F-823F9D863421}"/>
    <dgm:cxn modelId="{FD75120C-E96D-4E60-9B4F-8BE0D3FB249C}" type="presOf" srcId="{79E2DA62-BFC0-4603-8A02-6C456ECB4A51}" destId="{C4797DF6-B40F-4AA4-A5B8-B349D8CAC081}" srcOrd="0" destOrd="0" presId="urn:microsoft.com/office/officeart/2005/8/layout/chevron2"/>
    <dgm:cxn modelId="{B6AD0610-55D6-41AA-942A-5CD3A8449FF7}" srcId="{2FE14810-7139-4187-A6BF-DA59F27CEEB4}" destId="{F5E71794-E1BD-4221-9BE4-FB26B5A1C09B}" srcOrd="0" destOrd="0" parTransId="{C8A8E61C-A47A-4F3C-802D-240559EDCC8D}" sibTransId="{108C5AC3-DFAD-4D65-8B81-763753952576}"/>
    <dgm:cxn modelId="{5A654CC7-D9A3-481E-AF77-451176CFAD29}" type="presOf" srcId="{E82F99AA-A6B9-4601-ABAC-509AAF271B1F}" destId="{3EBC0B87-D092-477A-9778-0CF588022C2B}" srcOrd="0" destOrd="0" presId="urn:microsoft.com/office/officeart/2005/8/layout/chevron2"/>
    <dgm:cxn modelId="{353D9286-E6C9-4AD3-9B1E-2DD49D58519A}" type="presParOf" srcId="{0D862811-3632-47A8-A0F1-BD67730AC3E3}" destId="{78D5C670-E816-47B0-9872-9F6855F3C4AF}" srcOrd="0" destOrd="0" presId="urn:microsoft.com/office/officeart/2005/8/layout/chevron2"/>
    <dgm:cxn modelId="{43E9AE15-CE9B-4D11-BF43-008026389519}" type="presParOf" srcId="{78D5C670-E816-47B0-9872-9F6855F3C4AF}" destId="{3EBC0B87-D092-477A-9778-0CF588022C2B}" srcOrd="0" destOrd="0" presId="urn:microsoft.com/office/officeart/2005/8/layout/chevron2"/>
    <dgm:cxn modelId="{32FE6DA9-91BF-4F64-AAD7-482098C716D9}" type="presParOf" srcId="{78D5C670-E816-47B0-9872-9F6855F3C4AF}" destId="{7326B4A9-971D-4376-AC96-342F1928F77F}" srcOrd="1" destOrd="0" presId="urn:microsoft.com/office/officeart/2005/8/layout/chevron2"/>
    <dgm:cxn modelId="{DBA9888F-640E-4A38-9EA1-7B06DF8E16EA}" type="presParOf" srcId="{0D862811-3632-47A8-A0F1-BD67730AC3E3}" destId="{6246071E-8B2E-401E-AFF5-8CE7A329D179}" srcOrd="1" destOrd="0" presId="urn:microsoft.com/office/officeart/2005/8/layout/chevron2"/>
    <dgm:cxn modelId="{FB993A19-B333-4851-9EFC-29D0DD8E74F9}" type="presParOf" srcId="{0D862811-3632-47A8-A0F1-BD67730AC3E3}" destId="{3071E6A7-A7B4-4BA2-ADBB-F071931C3A0C}" srcOrd="2" destOrd="0" presId="urn:microsoft.com/office/officeart/2005/8/layout/chevron2"/>
    <dgm:cxn modelId="{62CBD36F-0EB7-4300-BD3C-B0BC4DA849D5}" type="presParOf" srcId="{3071E6A7-A7B4-4BA2-ADBB-F071931C3A0C}" destId="{C4797DF6-B40F-4AA4-A5B8-B349D8CAC081}" srcOrd="0" destOrd="0" presId="urn:microsoft.com/office/officeart/2005/8/layout/chevron2"/>
    <dgm:cxn modelId="{077693B9-BBBF-40DE-883C-7582559DD1DE}" type="presParOf" srcId="{3071E6A7-A7B4-4BA2-ADBB-F071931C3A0C}" destId="{58A816D5-9017-4E65-B9B7-17379FAC9462}" srcOrd="1" destOrd="0" presId="urn:microsoft.com/office/officeart/2005/8/layout/chevron2"/>
    <dgm:cxn modelId="{67F4E10E-9288-4A1C-8FC8-C28C9A2C1A06}" type="presParOf" srcId="{0D862811-3632-47A8-A0F1-BD67730AC3E3}" destId="{5B66BCCA-BE98-4BCB-8823-8476FBBECFF0}" srcOrd="3" destOrd="0" presId="urn:microsoft.com/office/officeart/2005/8/layout/chevron2"/>
    <dgm:cxn modelId="{E4D76D69-7346-4628-8B6D-856A25DF4601}" type="presParOf" srcId="{0D862811-3632-47A8-A0F1-BD67730AC3E3}" destId="{A9CB6D0C-7DFE-429B-AF01-B27C30FC8DDC}" srcOrd="4" destOrd="0" presId="urn:microsoft.com/office/officeart/2005/8/layout/chevron2"/>
    <dgm:cxn modelId="{3125F2F8-AF02-4993-8AF6-906C2B158785}" type="presParOf" srcId="{A9CB6D0C-7DFE-429B-AF01-B27C30FC8DDC}" destId="{B2AF68A0-028B-4042-AFEB-11D6C342CDEF}" srcOrd="0" destOrd="0" presId="urn:microsoft.com/office/officeart/2005/8/layout/chevron2"/>
    <dgm:cxn modelId="{2C3D8DF3-398B-456C-B686-9AF92A37F16A}" type="presParOf" srcId="{A9CB6D0C-7DFE-429B-AF01-B27C30FC8DDC}" destId="{3CEF0617-35A9-4DF2-AC87-374C014813EE}" srcOrd="1" destOrd="0" presId="urn:microsoft.com/office/officeart/2005/8/layout/chevron2"/>
    <dgm:cxn modelId="{CEDA3526-0675-40EF-A488-F3644245288D}" type="presParOf" srcId="{0D862811-3632-47A8-A0F1-BD67730AC3E3}" destId="{A4D6BE0E-7061-4F30-8F3B-FA61852DD1E4}" srcOrd="5" destOrd="0" presId="urn:microsoft.com/office/officeart/2005/8/layout/chevron2"/>
    <dgm:cxn modelId="{B6714C4E-4A1A-44AB-A9D7-63D461EC2527}" type="presParOf" srcId="{0D862811-3632-47A8-A0F1-BD67730AC3E3}" destId="{18134A94-5B53-4C01-8A48-5818022E7A44}" srcOrd="6" destOrd="0" presId="urn:microsoft.com/office/officeart/2005/8/layout/chevron2"/>
    <dgm:cxn modelId="{5978090A-80A7-4F7B-8D64-1927A39676D7}" type="presParOf" srcId="{18134A94-5B53-4C01-8A48-5818022E7A44}" destId="{DF2FB22E-2054-49F0-BA76-4FF1C8126773}" srcOrd="0" destOrd="0" presId="urn:microsoft.com/office/officeart/2005/8/layout/chevron2"/>
    <dgm:cxn modelId="{8DB24D87-3791-4A60-95C8-2511F40E094A}" type="presParOf" srcId="{18134A94-5B53-4C01-8A48-5818022E7A44}" destId="{DCE46EE3-DDE6-498C-87C9-0C6BA76A325F}" srcOrd="1" destOrd="0" presId="urn:microsoft.com/office/officeart/2005/8/layout/chevron2"/>
  </dgm:cxnLst>
  <dgm:bg/>
  <dgm:whole>
    <a:ln w="76200">
      <a:noFill/>
      <a:prstDash val="dash"/>
    </a:ln>
  </dgm:whole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4750AD4-5AAA-4E1B-B155-27E37B3DA115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6E08CB-DF01-47D1-8DEA-8F01457C68C6}">
      <dgm:prSet custT="1"/>
      <dgm:spPr>
        <a:solidFill>
          <a:schemeClr val="accent6">
            <a:lumMod val="60000"/>
            <a:lumOff val="40000"/>
          </a:schemeClr>
        </a:solidFill>
        <a:ln w="38100">
          <a:prstDash val="lgDash"/>
        </a:ln>
      </dgm:spPr>
      <dgm:t>
        <a:bodyPr/>
        <a:lstStyle/>
        <a:p>
          <a:pPr rtl="0"/>
          <a:r>
            <a:rPr lang="en-US" sz="3200" b="0" spc="200" baseline="0" dirty="0" smtClean="0">
              <a:solidFill>
                <a:schemeClr val="tx1"/>
              </a:solidFill>
            </a:rPr>
            <a:t>CHEMICAL CHARACTERISTICS OF DISTILLERY SPENT WASH (DSW)</a:t>
          </a:r>
          <a:endParaRPr lang="en-US" sz="3200" b="0" spc="200" baseline="0" dirty="0">
            <a:solidFill>
              <a:schemeClr val="tx1"/>
            </a:solidFill>
          </a:endParaRPr>
        </a:p>
      </dgm:t>
    </dgm:pt>
    <dgm:pt modelId="{718C13AF-5620-47DC-8180-131522663D8B}" type="parTrans" cxnId="{9EFED3A6-82D7-404D-896E-E92B3A952DD5}">
      <dgm:prSet/>
      <dgm:spPr/>
      <dgm:t>
        <a:bodyPr/>
        <a:lstStyle/>
        <a:p>
          <a:endParaRPr lang="en-US"/>
        </a:p>
      </dgm:t>
    </dgm:pt>
    <dgm:pt modelId="{FA3B725B-3E7B-42DE-A092-437494D71F29}" type="sibTrans" cxnId="{9EFED3A6-82D7-404D-896E-E92B3A952DD5}">
      <dgm:prSet/>
      <dgm:spPr/>
      <dgm:t>
        <a:bodyPr/>
        <a:lstStyle/>
        <a:p>
          <a:endParaRPr lang="en-US"/>
        </a:p>
      </dgm:t>
    </dgm:pt>
    <dgm:pt modelId="{D80873A9-E48A-45C7-8CD5-2843B4BDEBDF}" type="pres">
      <dgm:prSet presAssocID="{74750AD4-5AAA-4E1B-B155-27E37B3DA11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122F0B5-A615-4878-A5D7-DB52FB62D288}" type="pres">
      <dgm:prSet presAssocID="{566E08CB-DF01-47D1-8DEA-8F01457C68C6}" presName="comp" presStyleCnt="0"/>
      <dgm:spPr/>
    </dgm:pt>
    <dgm:pt modelId="{B69891B4-F3B6-4B03-969C-74B95693D17D}" type="pres">
      <dgm:prSet presAssocID="{566E08CB-DF01-47D1-8DEA-8F01457C68C6}" presName="box" presStyleLbl="node1" presStyleIdx="0" presStyleCnt="1" custLinFactNeighborX="193" custLinFactNeighborY="98"/>
      <dgm:spPr/>
      <dgm:t>
        <a:bodyPr/>
        <a:lstStyle/>
        <a:p>
          <a:endParaRPr lang="en-US"/>
        </a:p>
      </dgm:t>
    </dgm:pt>
    <dgm:pt modelId="{4B3E61B5-3C79-4B4A-852F-958ABC0D775F}" type="pres">
      <dgm:prSet presAssocID="{566E08CB-DF01-47D1-8DEA-8F01457C68C6}" presName="img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9EB89A5-24A9-4898-BB01-D762B15679AD}" type="pres">
      <dgm:prSet presAssocID="{566E08CB-DF01-47D1-8DEA-8F01457C68C6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E82EF8-4DBA-4A31-AAC6-4B26F9864736}" type="presOf" srcId="{566E08CB-DF01-47D1-8DEA-8F01457C68C6}" destId="{D9EB89A5-24A9-4898-BB01-D762B15679AD}" srcOrd="1" destOrd="0" presId="urn:microsoft.com/office/officeart/2005/8/layout/vList4"/>
    <dgm:cxn modelId="{6332C2D9-124B-4491-94E1-7A1A2026F6D7}" type="presOf" srcId="{566E08CB-DF01-47D1-8DEA-8F01457C68C6}" destId="{B69891B4-F3B6-4B03-969C-74B95693D17D}" srcOrd="0" destOrd="0" presId="urn:microsoft.com/office/officeart/2005/8/layout/vList4"/>
    <dgm:cxn modelId="{9EFED3A6-82D7-404D-896E-E92B3A952DD5}" srcId="{74750AD4-5AAA-4E1B-B155-27E37B3DA115}" destId="{566E08CB-DF01-47D1-8DEA-8F01457C68C6}" srcOrd="0" destOrd="0" parTransId="{718C13AF-5620-47DC-8180-131522663D8B}" sibTransId="{FA3B725B-3E7B-42DE-A092-437494D71F29}"/>
    <dgm:cxn modelId="{60DA02FE-D998-494C-961F-58C125F6B00A}" type="presOf" srcId="{74750AD4-5AAA-4E1B-B155-27E37B3DA115}" destId="{D80873A9-E48A-45C7-8CD5-2843B4BDEBDF}" srcOrd="0" destOrd="0" presId="urn:microsoft.com/office/officeart/2005/8/layout/vList4"/>
    <dgm:cxn modelId="{34D7C673-7475-4E5E-A0E3-E6DF9C216038}" type="presParOf" srcId="{D80873A9-E48A-45C7-8CD5-2843B4BDEBDF}" destId="{4122F0B5-A615-4878-A5D7-DB52FB62D288}" srcOrd="0" destOrd="0" presId="urn:microsoft.com/office/officeart/2005/8/layout/vList4"/>
    <dgm:cxn modelId="{D9126EAF-3CED-499B-BD34-BC7F89445C55}" type="presParOf" srcId="{4122F0B5-A615-4878-A5D7-DB52FB62D288}" destId="{B69891B4-F3B6-4B03-969C-74B95693D17D}" srcOrd="0" destOrd="0" presId="urn:microsoft.com/office/officeart/2005/8/layout/vList4"/>
    <dgm:cxn modelId="{1A861FF6-1DB5-41EB-B4F3-E0B2CC3CC6C2}" type="presParOf" srcId="{4122F0B5-A615-4878-A5D7-DB52FB62D288}" destId="{4B3E61B5-3C79-4B4A-852F-958ABC0D775F}" srcOrd="1" destOrd="0" presId="urn:microsoft.com/office/officeart/2005/8/layout/vList4"/>
    <dgm:cxn modelId="{6561F6E0-13A3-42B1-8DF2-B0A90E4127C2}" type="presParOf" srcId="{4122F0B5-A615-4878-A5D7-DB52FB62D288}" destId="{D9EB89A5-24A9-4898-BB01-D762B15679AD}" srcOrd="2" destOrd="0" presId="urn:microsoft.com/office/officeart/2005/8/layout/vList4"/>
  </dgm:cxnLst>
  <dgm:bg/>
  <dgm:whole>
    <a:ln>
      <a:solidFill>
        <a:srgbClr val="7030A0"/>
      </a:solidFill>
      <a:prstDash val="lgDash"/>
    </a:ln>
  </dgm:whole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8381A-53D0-4100-95F9-D3B5F3F3C6B4}" type="datetimeFigureOut">
              <a:rPr lang="en-US" smtClean="0"/>
              <a:pPr/>
              <a:t>01-Oct-22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E2506-F973-40CF-A44E-700ED3A5EE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8381A-53D0-4100-95F9-D3B5F3F3C6B4}" type="datetimeFigureOut">
              <a:rPr lang="en-US" smtClean="0"/>
              <a:pPr/>
              <a:t>01-Oct-22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E2506-F973-40CF-A44E-700ED3A5EE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8381A-53D0-4100-95F9-D3B5F3F3C6B4}" type="datetimeFigureOut">
              <a:rPr lang="en-US" smtClean="0"/>
              <a:pPr/>
              <a:t>01-Oct-22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E2506-F973-40CF-A44E-700ED3A5EE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8381A-53D0-4100-95F9-D3B5F3F3C6B4}" type="datetimeFigureOut">
              <a:rPr lang="en-US" smtClean="0"/>
              <a:pPr/>
              <a:t>01-Oct-22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E2506-F973-40CF-A44E-700ED3A5EE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8381A-53D0-4100-95F9-D3B5F3F3C6B4}" type="datetimeFigureOut">
              <a:rPr lang="en-US" smtClean="0"/>
              <a:pPr/>
              <a:t>01-Oct-22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E2506-F973-40CF-A44E-700ED3A5EE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8381A-53D0-4100-95F9-D3B5F3F3C6B4}" type="datetimeFigureOut">
              <a:rPr lang="en-US" smtClean="0"/>
              <a:pPr/>
              <a:t>01-Oct-22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E2506-F973-40CF-A44E-700ED3A5EE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8381A-53D0-4100-95F9-D3B5F3F3C6B4}" type="datetimeFigureOut">
              <a:rPr lang="en-US" smtClean="0"/>
              <a:pPr/>
              <a:t>01-Oct-22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E2506-F973-40CF-A44E-700ED3A5EE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8381A-53D0-4100-95F9-D3B5F3F3C6B4}" type="datetimeFigureOut">
              <a:rPr lang="en-US" smtClean="0"/>
              <a:pPr/>
              <a:t>01-Oct-22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E2506-F973-40CF-A44E-700ED3A5EE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8381A-53D0-4100-95F9-D3B5F3F3C6B4}" type="datetimeFigureOut">
              <a:rPr lang="en-US" smtClean="0"/>
              <a:pPr/>
              <a:t>01-Oct-22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E2506-F973-40CF-A44E-700ED3A5EE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8381A-53D0-4100-95F9-D3B5F3F3C6B4}" type="datetimeFigureOut">
              <a:rPr lang="en-US" smtClean="0"/>
              <a:pPr/>
              <a:t>01-Oct-22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E2506-F973-40CF-A44E-700ED3A5EE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8381A-53D0-4100-95F9-D3B5F3F3C6B4}" type="datetimeFigureOut">
              <a:rPr lang="en-US" smtClean="0"/>
              <a:pPr/>
              <a:t>01-Oct-22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E2506-F973-40CF-A44E-700ED3A5EE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8381A-53D0-4100-95F9-D3B5F3F3C6B4}" type="datetimeFigureOut">
              <a:rPr lang="en-US" smtClean="0"/>
              <a:pPr/>
              <a:t>01-Oct-22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E2506-F973-40CF-A44E-700ED3A5EE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6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diagramColors" Target="../diagrams/colors2.xml"/><Relationship Id="rId10" Type="http://schemas.openxmlformats.org/officeDocument/2006/relationships/image" Target="../media/image9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diagramLayout" Target="../diagrams/layout3.xml"/><Relationship Id="rId7" Type="http://schemas.openxmlformats.org/officeDocument/2006/relationships/diagramLayout" Target="../diagrams/layout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4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diagramColors" Target="../diagrams/colors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IRFAN%20SHAH\Desktop\MSM%20Magazine\Spent%20Wash%20new%202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rrowheads="1"/>
          </p:cNvPicPr>
          <p:nvPr/>
        </p:nvPicPr>
        <p:blipFill>
          <a:blip r:embed="rId2"/>
          <a:srcRect l="13935" t="18559" r="13935" b="18559"/>
          <a:stretch>
            <a:fillRect/>
          </a:stretch>
        </p:blipFill>
        <p:spPr bwMode="auto">
          <a:xfrm>
            <a:off x="2767333" y="407351"/>
            <a:ext cx="3635352" cy="1040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12"/>
          <p:cNvSpPr/>
          <p:nvPr/>
        </p:nvSpPr>
        <p:spPr>
          <a:xfrm>
            <a:off x="457200" y="5706070"/>
            <a:ext cx="8229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Relaxed"/>
              <a:lightRig rig="threePt" dir="t"/>
            </a:scene3d>
          </a:bodyPr>
          <a:lstStyle/>
          <a:p>
            <a:pPr algn="ctr"/>
            <a:r>
              <a:rPr lang="en-US" sz="5400" b="1" spc="100" dirty="0" smtClean="0">
                <a:ln w="18000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MATIARI SUGAR MILLS LTD</a:t>
            </a:r>
            <a:endParaRPr lang="en-US" sz="5400" b="1" spc="100" dirty="0">
              <a:ln w="18000">
                <a:solidFill>
                  <a:srgbClr val="002060"/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8" name="Bevel 7"/>
          <p:cNvSpPr/>
          <p:nvPr/>
        </p:nvSpPr>
        <p:spPr>
          <a:xfrm>
            <a:off x="990600" y="1752600"/>
            <a:ext cx="7301132" cy="2743200"/>
          </a:xfrm>
          <a:prstGeom prst="bevel">
            <a:avLst>
              <a:gd name="adj" fmla="val 8240"/>
            </a:avLst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7030A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n>
                  <a:solidFill>
                    <a:schemeClr val="tx1"/>
                  </a:solidFill>
                  <a:prstDash val="lgDash"/>
                </a:ln>
                <a:solidFill>
                  <a:schemeClr val="tx1"/>
                </a:solidFill>
                <a:latin typeface="+mj-lt"/>
                <a:cs typeface="Aharoni" pitchFamily="2" charset="-79"/>
              </a:rPr>
              <a:t>DISTILLERY SPENT WASH IS A BIO-NUTRIENTS SUPPLIMENT AND SOIL CONDITIONER.</a:t>
            </a:r>
            <a:endParaRPr lang="en-US" sz="4400" dirty="0">
              <a:ln>
                <a:solidFill>
                  <a:schemeClr val="tx1"/>
                </a:solidFill>
                <a:prstDash val="lgDash"/>
              </a:ln>
              <a:solidFill>
                <a:schemeClr val="tx1"/>
              </a:solidFill>
              <a:latin typeface="+mj-lt"/>
              <a:cs typeface="Aharoni" pitchFamily="2" charset="-79"/>
            </a:endParaRPr>
          </a:p>
        </p:txBody>
      </p:sp>
      <p:pic>
        <p:nvPicPr>
          <p:cNvPr id="1026" name="Picture 2" descr="C:\Users\IRFAN SHAH\Desktop\Matiari-Sugar-Mil-1.png"/>
          <p:cNvPicPr>
            <a:picLocks noChangeAspect="1" noChangeArrowheads="1"/>
          </p:cNvPicPr>
          <p:nvPr/>
        </p:nvPicPr>
        <p:blipFill>
          <a:blip r:embed="rId3"/>
          <a:srcRect l="13651" t="9601" r="10238" b="9601"/>
          <a:stretch>
            <a:fillRect/>
          </a:stretch>
        </p:blipFill>
        <p:spPr bwMode="auto">
          <a:xfrm>
            <a:off x="228601" y="381000"/>
            <a:ext cx="2438399" cy="1142999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1336" y="431488"/>
            <a:ext cx="2181664" cy="10403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11" name="Diagram 10"/>
          <p:cNvGraphicFramePr/>
          <p:nvPr/>
        </p:nvGraphicFramePr>
        <p:xfrm>
          <a:off x="990600" y="4807803"/>
          <a:ext cx="5029200" cy="830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sugarcane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81000" y="3124200"/>
            <a:ext cx="1619250" cy="2562664"/>
          </a:xfrm>
          <a:prstGeom prst="rect">
            <a:avLst/>
          </a:prstGeom>
          <a:noFill/>
        </p:spPr>
      </p:pic>
      <p:pic>
        <p:nvPicPr>
          <p:cNvPr id="8" name="Picture 11" descr="sugarcane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61950" y="457200"/>
            <a:ext cx="1619250" cy="2590800"/>
          </a:xfrm>
          <a:prstGeom prst="rect">
            <a:avLst/>
          </a:prstGeom>
          <a:noFill/>
        </p:spPr>
      </p:pic>
      <p:pic>
        <p:nvPicPr>
          <p:cNvPr id="9" name="Picture 11" descr="sugarcane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181850" y="3228536"/>
            <a:ext cx="1619250" cy="2486464"/>
          </a:xfrm>
          <a:prstGeom prst="rect">
            <a:avLst/>
          </a:prstGeom>
          <a:noFill/>
        </p:spPr>
      </p:pic>
      <p:pic>
        <p:nvPicPr>
          <p:cNvPr id="10" name="Picture 11" descr="sugarcane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162800" y="485336"/>
            <a:ext cx="1619250" cy="2638864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152400" y="4953000"/>
            <a:ext cx="8915400" cy="18774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Relaxed"/>
              <a:lightRig rig="threePt" dir="t"/>
            </a:scene3d>
          </a:bodyPr>
          <a:lstStyle/>
          <a:p>
            <a:pPr algn="ctr"/>
            <a:r>
              <a:rPr lang="en-US" sz="6000" b="1" u="sng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MAS</a:t>
            </a:r>
          </a:p>
          <a:p>
            <a:pPr algn="ctr"/>
            <a:r>
              <a:rPr lang="en-US" sz="32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MATIARI AGRICULTURE SERVICES</a:t>
            </a:r>
          </a:p>
          <a:p>
            <a:pPr algn="ctr"/>
            <a:r>
              <a:rPr lang="en-US" sz="2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(MATIARI SUGAR MILL,SINDH)</a:t>
            </a:r>
            <a:endParaRPr lang="en-US" sz="2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 t="-4044"/>
          <a:stretch>
            <a:fillRect/>
          </a:stretch>
        </p:blipFill>
        <p:spPr bwMode="auto">
          <a:xfrm>
            <a:off x="2971800" y="541805"/>
            <a:ext cx="3200400" cy="174419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Rectangle 15"/>
          <p:cNvSpPr/>
          <p:nvPr/>
        </p:nvSpPr>
        <p:spPr>
          <a:xfrm>
            <a:off x="2091893" y="342901"/>
            <a:ext cx="727507" cy="1943099"/>
          </a:xfrm>
          <a:prstGeom prst="rect">
            <a:avLst/>
          </a:prstGeom>
          <a:noFill/>
        </p:spPr>
        <p:txBody>
          <a:bodyPr vert="wordArtVert"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9050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MSM</a:t>
            </a:r>
            <a:endParaRPr lang="en-US" sz="4800" b="1" cap="none" spc="0" dirty="0">
              <a:ln w="19050">
                <a:solidFill>
                  <a:srgbClr val="00B0F0"/>
                </a:solidFill>
                <a:prstDash val="solid"/>
              </a:ln>
              <a:solidFill>
                <a:srgbClr val="00206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2" name="Picture 2" descr="Sugarcane trench method planting"/>
          <p:cNvPicPr>
            <a:picLocks noChangeAspect="1" noChangeArrowheads="1"/>
          </p:cNvPicPr>
          <p:nvPr/>
        </p:nvPicPr>
        <p:blipFill>
          <a:blip r:embed="rId4"/>
          <a:srcRect l="9028" t="16033" r="12038" b="18038"/>
          <a:stretch>
            <a:fillRect/>
          </a:stretch>
        </p:blipFill>
        <p:spPr bwMode="auto">
          <a:xfrm>
            <a:off x="2091396" y="2438400"/>
            <a:ext cx="4953000" cy="2819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Rectangle 12"/>
          <p:cNvSpPr/>
          <p:nvPr/>
        </p:nvSpPr>
        <p:spPr>
          <a:xfrm>
            <a:off x="6400800" y="304800"/>
            <a:ext cx="727507" cy="1943099"/>
          </a:xfrm>
          <a:prstGeom prst="rect">
            <a:avLst/>
          </a:prstGeom>
          <a:noFill/>
        </p:spPr>
        <p:txBody>
          <a:bodyPr vert="wordArtVert"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9050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MSM</a:t>
            </a:r>
            <a:endParaRPr lang="en-US" sz="4800" b="1" cap="none" spc="0" dirty="0">
              <a:ln w="19050">
                <a:solidFill>
                  <a:srgbClr val="00B0F0"/>
                </a:solidFill>
                <a:prstDash val="solid"/>
              </a:ln>
              <a:solidFill>
                <a:srgbClr val="00206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/>
        </p:nvGraphicFramePr>
        <p:xfrm>
          <a:off x="2057400" y="1220553"/>
          <a:ext cx="5029200" cy="5332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8" descr="Distillery Plant at Rs 20000000 | Distillation Units | ID: 1171214274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4771221"/>
            <a:ext cx="1703696" cy="17215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10" descr="KBK CHEM ENGINEERING PVT.LTD. PUNE SUDHIR CHANDNA Regional Marketing Head  EMERGING TECHNOLOGIES IN DISTILLERY INDUSTRY"/>
          <p:cNvPicPr>
            <a:picLocks noChangeAspect="1" noChangeArrowheads="1"/>
          </p:cNvPicPr>
          <p:nvPr/>
        </p:nvPicPr>
        <p:blipFill>
          <a:blip r:embed="rId7"/>
          <a:srcRect l="7471" t="4898" r="3735" b="4898"/>
          <a:stretch>
            <a:fillRect/>
          </a:stretch>
        </p:blipFill>
        <p:spPr bwMode="auto">
          <a:xfrm>
            <a:off x="228600" y="1158766"/>
            <a:ext cx="1703696" cy="16992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12" descr="Distillery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600" y="2960270"/>
            <a:ext cx="1703696" cy="1676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4" descr="https://s.alicdn.com/@sc04/kf/UT8hMraXrBaXXagOFbXg.jpg_960x960.jpg"/>
          <p:cNvPicPr>
            <a:picLocks noChangeAspect="1" noChangeArrowheads="1"/>
          </p:cNvPicPr>
          <p:nvPr/>
        </p:nvPicPr>
        <p:blipFill>
          <a:blip r:embed="rId9" cstate="print"/>
          <a:srcRect t="6728"/>
          <a:stretch>
            <a:fillRect/>
          </a:stretch>
        </p:blipFill>
        <p:spPr bwMode="auto">
          <a:xfrm>
            <a:off x="7230106" y="3050118"/>
            <a:ext cx="1711563" cy="152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6" descr="https://s.alicdn.com/@sc04/kf/UT8CH6aXvNaXXagOFbXN.jpg_960x96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30106" y="4718559"/>
            <a:ext cx="1711563" cy="16980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Bevel 11"/>
          <p:cNvSpPr/>
          <p:nvPr/>
        </p:nvSpPr>
        <p:spPr>
          <a:xfrm>
            <a:off x="273268" y="320566"/>
            <a:ext cx="8534400" cy="762000"/>
          </a:xfrm>
          <a:prstGeom prst="bevel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</a:rPr>
              <a:t>INDUSTRIES &amp; WASTE WATER AT A GLANCE </a:t>
            </a:r>
            <a:endParaRPr lang="en-US" sz="3600" b="1" dirty="0">
              <a:solidFill>
                <a:srgbClr val="7030A0"/>
              </a:solidFill>
            </a:endParaRPr>
          </a:p>
        </p:txBody>
      </p:sp>
      <p:pic>
        <p:nvPicPr>
          <p:cNvPr id="13" name="Picture 2" descr="https://s.alicdn.com/@sc04/kf/UT8SkjXXCdaXXagOFbXY.jpg_960x960.jpg"/>
          <p:cNvPicPr>
            <a:picLocks noChangeAspect="1" noChangeArrowheads="1"/>
          </p:cNvPicPr>
          <p:nvPr/>
        </p:nvPicPr>
        <p:blipFill>
          <a:blip r:embed="rId11"/>
          <a:srcRect t="47000" r="3019"/>
          <a:stretch>
            <a:fillRect/>
          </a:stretch>
        </p:blipFill>
        <p:spPr bwMode="auto">
          <a:xfrm>
            <a:off x="7239000" y="1234966"/>
            <a:ext cx="1676400" cy="1676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4648200" y="1720096"/>
            <a:ext cx="21336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200" b="1" dirty="0" smtClean="0"/>
              <a:t>Industries have generated effluent, some times  harmful to environment.</a:t>
            </a:r>
            <a:endParaRPr lang="en-US" sz="2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286000" y="1600200"/>
            <a:ext cx="2286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200" b="1" dirty="0" smtClean="0"/>
              <a:t>Industries are established to encourage economic growth and create employment. </a:t>
            </a:r>
            <a:endParaRPr lang="en-US" sz="2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162502" y="4187398"/>
            <a:ext cx="24384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200" b="1" dirty="0" smtClean="0"/>
              <a:t>The nature of industrial waste varies from industry to industry.  </a:t>
            </a:r>
            <a:endParaRPr lang="en-US" sz="2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634552" y="4187398"/>
            <a:ext cx="23622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200" b="1" dirty="0" smtClean="0"/>
              <a:t>Distillery waste water carries huge potential for agriculture support.</a:t>
            </a:r>
            <a:endParaRPr lang="en-US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que 4"/>
          <p:cNvSpPr/>
          <p:nvPr/>
        </p:nvSpPr>
        <p:spPr>
          <a:xfrm>
            <a:off x="2057400" y="762000"/>
            <a:ext cx="5105400" cy="838200"/>
          </a:xfrm>
          <a:prstGeom prst="plaque">
            <a:avLst>
              <a:gd name="adj" fmla="val 22637"/>
            </a:avLst>
          </a:prstGeom>
          <a:solidFill>
            <a:schemeClr val="accent3">
              <a:lumMod val="60000"/>
              <a:lumOff val="40000"/>
            </a:schemeClr>
          </a:solidFill>
          <a:ln w="76200" cmpd="dbl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DSW IS AN ASSET</a:t>
            </a:r>
            <a:endParaRPr lang="en-US" sz="4800" b="1" dirty="0">
              <a:solidFill>
                <a:schemeClr val="tx1"/>
              </a:solidFill>
            </a:endParaRPr>
          </a:p>
        </p:txBody>
      </p:sp>
      <p:graphicFrame>
        <p:nvGraphicFramePr>
          <p:cNvPr id="11" name="Diagram 10"/>
          <p:cNvGraphicFramePr/>
          <p:nvPr/>
        </p:nvGraphicFramePr>
        <p:xfrm>
          <a:off x="228600" y="1371600"/>
          <a:ext cx="4800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Diagram 13"/>
          <p:cNvGraphicFramePr/>
          <p:nvPr/>
        </p:nvGraphicFramePr>
        <p:xfrm>
          <a:off x="4876800" y="1371600"/>
          <a:ext cx="42672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85800" y="457200"/>
            <a:ext cx="7848600" cy="990600"/>
          </a:xfrm>
          <a:prstGeom prst="roundRect">
            <a:avLst>
              <a:gd name="adj" fmla="val 21862"/>
            </a:avLst>
          </a:prstGeom>
          <a:solidFill>
            <a:srgbClr val="FCBCD3"/>
          </a:solidFill>
          <a:ln w="7620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DISTILLERY SPENT WASH A BY-PRODUCT OF MOLASSES BASED DISTILLERY</a:t>
            </a:r>
            <a:endParaRPr lang="en-US" sz="3200" b="1" dirty="0">
              <a:solidFill>
                <a:srgbClr val="002060"/>
              </a:solidFill>
            </a:endParaRPr>
          </a:p>
        </p:txBody>
      </p:sp>
      <p:graphicFrame>
        <p:nvGraphicFramePr>
          <p:cNvPr id="9" name="Diagram 8"/>
          <p:cNvGraphicFramePr/>
          <p:nvPr/>
        </p:nvGraphicFramePr>
        <p:xfrm>
          <a:off x="533400" y="1676400"/>
          <a:ext cx="81534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457200" y="427038"/>
          <a:ext cx="8213834" cy="1096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798321"/>
          <a:ext cx="8229600" cy="4678679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5964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/>
                        <a:t>CHARACTERISTICS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/>
                        <a:t>VALUE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/>
                        <a:t>CHARACTERISTICS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/>
                        <a:t>VALUE</a:t>
                      </a:r>
                      <a:endParaRPr lang="en-US" sz="8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535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Potassium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9600 – 17475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pH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3.9 - 4.3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5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Nitrogen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1660 – 4200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EC (</a:t>
                      </a:r>
                      <a:r>
                        <a:rPr lang="en-US" sz="1800" dirty="0" err="1"/>
                        <a:t>dS</a:t>
                      </a:r>
                      <a:r>
                        <a:rPr lang="en-US" sz="1800" dirty="0"/>
                        <a:t> m</a:t>
                      </a:r>
                      <a:r>
                        <a:rPr lang="en-US" sz="1800" baseline="30000" dirty="0"/>
                        <a:t>-1</a:t>
                      </a:r>
                      <a:r>
                        <a:rPr lang="en-US" sz="1800" dirty="0"/>
                        <a:t>)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30.5 – 45.2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5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Phosphorous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225 – 3038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COD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103,000 - 134,000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5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Calcium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2050 – 7000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BOD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46,100 – 96,000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5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Magnesium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1715 – 2100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Sulphate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Arial"/>
                        </a:rPr>
                        <a:t>5100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5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Zinc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3240 – 3425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/>
                        <a:t>Maganese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4.6 – 5.1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5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Copper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0.4 – 2.1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/>
                        <a:t>Gibberellic</a:t>
                      </a:r>
                      <a:r>
                        <a:rPr lang="en-US" sz="1800" dirty="0"/>
                        <a:t> acid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3246 – 4943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5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Iron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6.3 – 7.5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/>
                        <a:t>Indole</a:t>
                      </a:r>
                      <a:r>
                        <a:rPr lang="en-US" sz="1800" dirty="0"/>
                        <a:t> acetic acid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25 – 61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577">
                <a:tc gridSpan="4">
                  <a:txBody>
                    <a:bodyPr/>
                    <a:lstStyle/>
                    <a:p>
                      <a:r>
                        <a:rPr lang="en-US" sz="1800" kern="1200" dirty="0" smtClean="0"/>
                        <a:t>All the values are given mg L</a:t>
                      </a:r>
                      <a:r>
                        <a:rPr lang="en-US" sz="1800" kern="1200" baseline="30000" dirty="0" smtClean="0"/>
                        <a:t>-1</a:t>
                      </a:r>
                      <a:r>
                        <a:rPr lang="en-US" sz="1800" kern="1200" dirty="0" smtClean="0"/>
                        <a:t> except EC</a:t>
                      </a:r>
                      <a:endParaRPr lang="en-US" sz="18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ounded Rectangle 75">
            <a:extLst>
              <a:ext uri="{FF2B5EF4-FFF2-40B4-BE49-F238E27FC236}">
                <a16:creationId xmlns="" xmlns:a16="http://schemas.microsoft.com/office/drawing/2014/main" id="{FB907951-FB70-2146-9A54-B4F0E86E0AD4}"/>
              </a:ext>
            </a:extLst>
          </p:cNvPr>
          <p:cNvSpPr/>
          <p:nvPr/>
        </p:nvSpPr>
        <p:spPr>
          <a:xfrm>
            <a:off x="608004" y="1604045"/>
            <a:ext cx="1705460" cy="4796755"/>
          </a:xfrm>
          <a:prstGeom prst="roundRect">
            <a:avLst>
              <a:gd name="adj" fmla="val 10241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9" name="TextBox 148">
            <a:extLst>
              <a:ext uri="{FF2B5EF4-FFF2-40B4-BE49-F238E27FC236}">
                <a16:creationId xmlns="" xmlns:a16="http://schemas.microsoft.com/office/drawing/2014/main" id="{5BE9B3AE-805D-B64A-8A12-9A8B83EAC181}"/>
              </a:ext>
            </a:extLst>
          </p:cNvPr>
          <p:cNvSpPr txBox="1"/>
          <p:nvPr/>
        </p:nvSpPr>
        <p:spPr>
          <a:xfrm>
            <a:off x="506104" y="1868269"/>
            <a:ext cx="18288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09538" algn="ctr"/>
            <a:r>
              <a:rPr lang="en-US" b="1" dirty="0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COMMERCIAL FERTILIZERS</a:t>
            </a:r>
            <a:endParaRPr lang="en-US" b="1" dirty="0">
              <a:ln>
                <a:solidFill>
                  <a:srgbClr val="7030A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6" name="Rounded Rectangle 16">
            <a:extLst>
              <a:ext uri="{FF2B5EF4-FFF2-40B4-BE49-F238E27FC236}">
                <a16:creationId xmlns="" xmlns:a16="http://schemas.microsoft.com/office/drawing/2014/main" id="{463716EC-4288-E545-99A0-4B56F3A5CE16}"/>
              </a:ext>
            </a:extLst>
          </p:cNvPr>
          <p:cNvSpPr/>
          <p:nvPr/>
        </p:nvSpPr>
        <p:spPr>
          <a:xfrm flipH="1">
            <a:off x="6817056" y="1676400"/>
            <a:ext cx="1766914" cy="4724400"/>
          </a:xfrm>
          <a:prstGeom prst="roundRect">
            <a:avLst>
              <a:gd name="adj" fmla="val 10241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8" name="TextBox 157">
            <a:extLst>
              <a:ext uri="{FF2B5EF4-FFF2-40B4-BE49-F238E27FC236}">
                <a16:creationId xmlns="" xmlns:a16="http://schemas.microsoft.com/office/drawing/2014/main" id="{1D5D0B9A-60E8-4642-B28F-43AF02081F8C}"/>
              </a:ext>
            </a:extLst>
          </p:cNvPr>
          <p:cNvSpPr txBox="1"/>
          <p:nvPr/>
        </p:nvSpPr>
        <p:spPr>
          <a:xfrm flipH="1">
            <a:off x="6941369" y="1772247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SUGAR &amp; DISTILLERY WASTES</a:t>
            </a:r>
            <a:endParaRPr lang="en-US" b="1" dirty="0">
              <a:ln>
                <a:solidFill>
                  <a:srgbClr val="7030A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Rounded Rectangle 76">
            <a:extLst>
              <a:ext uri="{FF2B5EF4-FFF2-40B4-BE49-F238E27FC236}">
                <a16:creationId xmlns="" xmlns:a16="http://schemas.microsoft.com/office/drawing/2014/main" id="{B870A72F-AA86-8C8A-3578-F30009CB6925}"/>
              </a:ext>
            </a:extLst>
          </p:cNvPr>
          <p:cNvSpPr/>
          <p:nvPr/>
        </p:nvSpPr>
        <p:spPr>
          <a:xfrm>
            <a:off x="3186752" y="1552577"/>
            <a:ext cx="2819400" cy="4897825"/>
          </a:xfrm>
          <a:prstGeom prst="roundRect">
            <a:avLst>
              <a:gd name="adj" fmla="val 10241"/>
            </a:avLst>
          </a:prstGeom>
          <a:solidFill>
            <a:schemeClr val="bg1"/>
          </a:solidFill>
          <a:ln w="76200" cmpd="tri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77">
            <a:extLst>
              <a:ext uri="{FF2B5EF4-FFF2-40B4-BE49-F238E27FC236}">
                <a16:creationId xmlns="" xmlns:a16="http://schemas.microsoft.com/office/drawing/2014/main" id="{7D12D242-71A6-0565-D6EB-53FD3B87C1D7}"/>
              </a:ext>
            </a:extLst>
          </p:cNvPr>
          <p:cNvSpPr/>
          <p:nvPr/>
        </p:nvSpPr>
        <p:spPr>
          <a:xfrm>
            <a:off x="3760115" y="1628777"/>
            <a:ext cx="1712776" cy="4728974"/>
          </a:xfrm>
          <a:prstGeom prst="roundRect">
            <a:avLst>
              <a:gd name="adj" fmla="val 8692"/>
            </a:avLst>
          </a:prstGeom>
          <a:solidFill>
            <a:schemeClr val="bg1"/>
          </a:solidFill>
          <a:ln>
            <a:noFill/>
          </a:ln>
          <a:effectLst>
            <a:outerShdw blurRad="152400" dist="50800" dir="5400000" algn="ctr" rotWithShape="0">
              <a:schemeClr val="accent1">
                <a:lumMod val="50000"/>
                <a:alpha val="4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IRFAN SHAH\Desktop\MSM Magazine\New folder\feri 1.jpg"/>
          <p:cNvPicPr>
            <a:picLocks noChangeAspect="1" noChangeArrowheads="1"/>
          </p:cNvPicPr>
          <p:nvPr/>
        </p:nvPicPr>
        <p:blipFill>
          <a:blip r:embed="rId2"/>
          <a:srcRect l="45600" t="30000" r="8400" b="6000"/>
          <a:stretch>
            <a:fillRect/>
          </a:stretch>
        </p:blipFill>
        <p:spPr bwMode="auto">
          <a:xfrm>
            <a:off x="3262952" y="1642425"/>
            <a:ext cx="2667000" cy="1024575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3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IRFAN SHAH\Desktop\MSM Magazine\New folder\ferti3.jpg"/>
          <p:cNvPicPr>
            <a:picLocks noChangeAspect="1" noChangeArrowheads="1"/>
          </p:cNvPicPr>
          <p:nvPr/>
        </p:nvPicPr>
        <p:blipFill>
          <a:blip r:embed="rId3"/>
          <a:srcRect l="6982" t="10492" r="10473" b="20984"/>
          <a:stretch>
            <a:fillRect/>
          </a:stretch>
        </p:blipFill>
        <p:spPr bwMode="auto">
          <a:xfrm>
            <a:off x="3262952" y="2793385"/>
            <a:ext cx="2667000" cy="1079168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3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 cstate="print"/>
          <a:srcRect t="9375" b="23333"/>
          <a:stretch>
            <a:fillRect/>
          </a:stretch>
        </p:blipFill>
        <p:spPr bwMode="auto">
          <a:xfrm>
            <a:off x="3262952" y="3997655"/>
            <a:ext cx="2667000" cy="1122673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3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C:\Users\IRFAN SHAH\Desktop\MSM Magazine\New folder\images.jpg"/>
          <p:cNvPicPr>
            <a:picLocks noChangeAspect="1" noChangeArrowheads="1"/>
          </p:cNvPicPr>
          <p:nvPr/>
        </p:nvPicPr>
        <p:blipFill>
          <a:blip r:embed="rId5"/>
          <a:srcRect l="7413" t="14845"/>
          <a:stretch>
            <a:fillRect/>
          </a:stretch>
        </p:blipFill>
        <p:spPr bwMode="auto">
          <a:xfrm>
            <a:off x="3262952" y="5223825"/>
            <a:ext cx="2667000" cy="1114423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3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2" name="Plaque 31"/>
          <p:cNvSpPr/>
          <p:nvPr/>
        </p:nvSpPr>
        <p:spPr>
          <a:xfrm>
            <a:off x="609600" y="304800"/>
            <a:ext cx="7848600" cy="914400"/>
          </a:xfrm>
          <a:prstGeom prst="plaque">
            <a:avLst/>
          </a:prstGeom>
          <a:ln w="76200" cmpd="tri">
            <a:solidFill>
              <a:srgbClr val="0070C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100" b="1" dirty="0" smtClean="0">
                <a:solidFill>
                  <a:schemeClr val="tx1"/>
                </a:solidFill>
              </a:rPr>
              <a:t>SUGAR MILL &amp; DISTILLERY WASTE SUBSTITUTE OF COMMERCIAL FERTILIZERS</a:t>
            </a:r>
          </a:p>
        </p:txBody>
      </p:sp>
      <p:sp>
        <p:nvSpPr>
          <p:cNvPr id="69" name="Shape">
            <a:extLst>
              <a:ext uri="{FF2B5EF4-FFF2-40B4-BE49-F238E27FC236}">
                <a16:creationId xmlns="" xmlns:a16="http://schemas.microsoft.com/office/drawing/2014/main" id="{C5726EE7-A477-4775-A212-01BAFFA0A781}"/>
              </a:ext>
            </a:extLst>
          </p:cNvPr>
          <p:cNvSpPr/>
          <p:nvPr/>
        </p:nvSpPr>
        <p:spPr>
          <a:xfrm>
            <a:off x="609600" y="2667000"/>
            <a:ext cx="2514600" cy="755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568" y="21600"/>
                </a:moveTo>
                <a:lnTo>
                  <a:pt x="1726" y="21600"/>
                </a:lnTo>
                <a:cubicBezTo>
                  <a:pt x="770" y="21600"/>
                  <a:pt x="0" y="19642"/>
                  <a:pt x="0" y="17211"/>
                </a:cubicBezTo>
                <a:lnTo>
                  <a:pt x="0" y="4389"/>
                </a:lnTo>
                <a:cubicBezTo>
                  <a:pt x="0" y="1958"/>
                  <a:pt x="770" y="0"/>
                  <a:pt x="1726" y="0"/>
                </a:cubicBezTo>
                <a:lnTo>
                  <a:pt x="13568" y="0"/>
                </a:lnTo>
                <a:cubicBezTo>
                  <a:pt x="14040" y="0"/>
                  <a:pt x="14487" y="505"/>
                  <a:pt x="14822" y="1358"/>
                </a:cubicBezTo>
                <a:lnTo>
                  <a:pt x="18372" y="10800"/>
                </a:lnTo>
                <a:lnTo>
                  <a:pt x="14822" y="20242"/>
                </a:lnTo>
                <a:cubicBezTo>
                  <a:pt x="14499" y="21095"/>
                  <a:pt x="14040" y="21600"/>
                  <a:pt x="13568" y="21600"/>
                </a:cubicBezTo>
                <a:close/>
                <a:moveTo>
                  <a:pt x="17057" y="2400"/>
                </a:moveTo>
                <a:lnTo>
                  <a:pt x="16150" y="2400"/>
                </a:lnTo>
                <a:lnTo>
                  <a:pt x="19316" y="10800"/>
                </a:lnTo>
                <a:lnTo>
                  <a:pt x="16150" y="19200"/>
                </a:lnTo>
                <a:lnTo>
                  <a:pt x="17057" y="19200"/>
                </a:lnTo>
                <a:lnTo>
                  <a:pt x="20222" y="10800"/>
                </a:lnTo>
                <a:lnTo>
                  <a:pt x="17057" y="2400"/>
                </a:lnTo>
                <a:close/>
                <a:moveTo>
                  <a:pt x="19440" y="5053"/>
                </a:moveTo>
                <a:lnTo>
                  <a:pt x="18819" y="5053"/>
                </a:lnTo>
                <a:lnTo>
                  <a:pt x="20979" y="10800"/>
                </a:lnTo>
                <a:lnTo>
                  <a:pt x="18819" y="16547"/>
                </a:lnTo>
                <a:lnTo>
                  <a:pt x="19440" y="16547"/>
                </a:lnTo>
                <a:lnTo>
                  <a:pt x="21600" y="10800"/>
                </a:lnTo>
                <a:lnTo>
                  <a:pt x="19440" y="5053"/>
                </a:lnTo>
                <a:close/>
              </a:path>
            </a:pathLst>
          </a:custGeom>
          <a:solidFill>
            <a:schemeClr val="accent6"/>
          </a:solidFill>
          <a:ln w="12700">
            <a:solidFill>
              <a:schemeClr val="accent6">
                <a:lumMod val="50000"/>
              </a:schemeClr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B8EC6987-3A8C-483F-AFC8-51585D83DD72}"/>
              </a:ext>
            </a:extLst>
          </p:cNvPr>
          <p:cNvSpPr txBox="1"/>
          <p:nvPr/>
        </p:nvSpPr>
        <p:spPr>
          <a:xfrm>
            <a:off x="672152" y="2676412"/>
            <a:ext cx="1752599" cy="707886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r>
              <a:rPr lang="en-US" sz="2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Skyrocketing prices….</a:t>
            </a:r>
            <a:endParaRPr lang="en-US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1" name="Shape">
            <a:extLst>
              <a:ext uri="{FF2B5EF4-FFF2-40B4-BE49-F238E27FC236}">
                <a16:creationId xmlns="" xmlns:a16="http://schemas.microsoft.com/office/drawing/2014/main" id="{C5726EE7-A477-4775-A212-01BAFFA0A781}"/>
              </a:ext>
            </a:extLst>
          </p:cNvPr>
          <p:cNvSpPr/>
          <p:nvPr/>
        </p:nvSpPr>
        <p:spPr>
          <a:xfrm>
            <a:off x="609600" y="5035265"/>
            <a:ext cx="2514600" cy="755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568" y="21600"/>
                </a:moveTo>
                <a:lnTo>
                  <a:pt x="1726" y="21600"/>
                </a:lnTo>
                <a:cubicBezTo>
                  <a:pt x="770" y="21600"/>
                  <a:pt x="0" y="19642"/>
                  <a:pt x="0" y="17211"/>
                </a:cubicBezTo>
                <a:lnTo>
                  <a:pt x="0" y="4389"/>
                </a:lnTo>
                <a:cubicBezTo>
                  <a:pt x="0" y="1958"/>
                  <a:pt x="770" y="0"/>
                  <a:pt x="1726" y="0"/>
                </a:cubicBezTo>
                <a:lnTo>
                  <a:pt x="13568" y="0"/>
                </a:lnTo>
                <a:cubicBezTo>
                  <a:pt x="14040" y="0"/>
                  <a:pt x="14487" y="505"/>
                  <a:pt x="14822" y="1358"/>
                </a:cubicBezTo>
                <a:lnTo>
                  <a:pt x="18372" y="10800"/>
                </a:lnTo>
                <a:lnTo>
                  <a:pt x="14822" y="20242"/>
                </a:lnTo>
                <a:cubicBezTo>
                  <a:pt x="14499" y="21095"/>
                  <a:pt x="14040" y="21600"/>
                  <a:pt x="13568" y="21600"/>
                </a:cubicBezTo>
                <a:close/>
                <a:moveTo>
                  <a:pt x="17057" y="2400"/>
                </a:moveTo>
                <a:lnTo>
                  <a:pt x="16150" y="2400"/>
                </a:lnTo>
                <a:lnTo>
                  <a:pt x="19316" y="10800"/>
                </a:lnTo>
                <a:lnTo>
                  <a:pt x="16150" y="19200"/>
                </a:lnTo>
                <a:lnTo>
                  <a:pt x="17057" y="19200"/>
                </a:lnTo>
                <a:lnTo>
                  <a:pt x="20222" y="10800"/>
                </a:lnTo>
                <a:lnTo>
                  <a:pt x="17057" y="2400"/>
                </a:lnTo>
                <a:close/>
                <a:moveTo>
                  <a:pt x="19440" y="5053"/>
                </a:moveTo>
                <a:lnTo>
                  <a:pt x="18819" y="5053"/>
                </a:lnTo>
                <a:lnTo>
                  <a:pt x="20979" y="10800"/>
                </a:lnTo>
                <a:lnTo>
                  <a:pt x="18819" y="16547"/>
                </a:lnTo>
                <a:lnTo>
                  <a:pt x="19440" y="16547"/>
                </a:lnTo>
                <a:lnTo>
                  <a:pt x="21600" y="10800"/>
                </a:lnTo>
                <a:lnTo>
                  <a:pt x="19440" y="5053"/>
                </a:lnTo>
                <a:close/>
              </a:path>
            </a:pathLst>
          </a:custGeom>
          <a:solidFill>
            <a:schemeClr val="accent6"/>
          </a:solidFill>
          <a:ln w="12700">
            <a:solidFill>
              <a:schemeClr val="accent6">
                <a:lumMod val="50000"/>
              </a:schemeClr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73" name="Shape">
            <a:extLst>
              <a:ext uri="{FF2B5EF4-FFF2-40B4-BE49-F238E27FC236}">
                <a16:creationId xmlns="" xmlns:a16="http://schemas.microsoft.com/office/drawing/2014/main" id="{C5726EE7-A477-4775-A212-01BAFFA0A781}"/>
              </a:ext>
            </a:extLst>
          </p:cNvPr>
          <p:cNvSpPr/>
          <p:nvPr/>
        </p:nvSpPr>
        <p:spPr>
          <a:xfrm>
            <a:off x="609600" y="3810000"/>
            <a:ext cx="2514600" cy="755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568" y="21600"/>
                </a:moveTo>
                <a:lnTo>
                  <a:pt x="1726" y="21600"/>
                </a:lnTo>
                <a:cubicBezTo>
                  <a:pt x="770" y="21600"/>
                  <a:pt x="0" y="19642"/>
                  <a:pt x="0" y="17211"/>
                </a:cubicBezTo>
                <a:lnTo>
                  <a:pt x="0" y="4389"/>
                </a:lnTo>
                <a:cubicBezTo>
                  <a:pt x="0" y="1958"/>
                  <a:pt x="770" y="0"/>
                  <a:pt x="1726" y="0"/>
                </a:cubicBezTo>
                <a:lnTo>
                  <a:pt x="13568" y="0"/>
                </a:lnTo>
                <a:cubicBezTo>
                  <a:pt x="14040" y="0"/>
                  <a:pt x="14487" y="505"/>
                  <a:pt x="14822" y="1358"/>
                </a:cubicBezTo>
                <a:lnTo>
                  <a:pt x="18372" y="10800"/>
                </a:lnTo>
                <a:lnTo>
                  <a:pt x="14822" y="20242"/>
                </a:lnTo>
                <a:cubicBezTo>
                  <a:pt x="14499" y="21095"/>
                  <a:pt x="14040" y="21600"/>
                  <a:pt x="13568" y="21600"/>
                </a:cubicBezTo>
                <a:close/>
                <a:moveTo>
                  <a:pt x="17057" y="2400"/>
                </a:moveTo>
                <a:lnTo>
                  <a:pt x="16150" y="2400"/>
                </a:lnTo>
                <a:lnTo>
                  <a:pt x="19316" y="10800"/>
                </a:lnTo>
                <a:lnTo>
                  <a:pt x="16150" y="19200"/>
                </a:lnTo>
                <a:lnTo>
                  <a:pt x="17057" y="19200"/>
                </a:lnTo>
                <a:lnTo>
                  <a:pt x="20222" y="10800"/>
                </a:lnTo>
                <a:lnTo>
                  <a:pt x="17057" y="2400"/>
                </a:lnTo>
                <a:close/>
                <a:moveTo>
                  <a:pt x="19440" y="5053"/>
                </a:moveTo>
                <a:lnTo>
                  <a:pt x="18819" y="5053"/>
                </a:lnTo>
                <a:lnTo>
                  <a:pt x="20979" y="10800"/>
                </a:lnTo>
                <a:lnTo>
                  <a:pt x="18819" y="16547"/>
                </a:lnTo>
                <a:lnTo>
                  <a:pt x="19440" y="16547"/>
                </a:lnTo>
                <a:lnTo>
                  <a:pt x="21600" y="10800"/>
                </a:lnTo>
                <a:lnTo>
                  <a:pt x="19440" y="5053"/>
                </a:lnTo>
                <a:close/>
              </a:path>
            </a:pathLst>
          </a:custGeom>
          <a:solidFill>
            <a:schemeClr val="accent6"/>
          </a:solidFill>
          <a:ln w="12700">
            <a:solidFill>
              <a:schemeClr val="accent6">
                <a:lumMod val="50000"/>
              </a:schemeClr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75" name="Shape">
            <a:extLst>
              <a:ext uri="{FF2B5EF4-FFF2-40B4-BE49-F238E27FC236}">
                <a16:creationId xmlns="" xmlns:a16="http://schemas.microsoft.com/office/drawing/2014/main" id="{2F99D3F0-0B9D-4ACA-8E5C-19D7ACC6460C}"/>
              </a:ext>
            </a:extLst>
          </p:cNvPr>
          <p:cNvSpPr/>
          <p:nvPr/>
        </p:nvSpPr>
        <p:spPr>
          <a:xfrm>
            <a:off x="6055056" y="2819400"/>
            <a:ext cx="2514600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032" y="0"/>
                </a:moveTo>
                <a:lnTo>
                  <a:pt x="19874" y="0"/>
                </a:lnTo>
                <a:cubicBezTo>
                  <a:pt x="20830" y="0"/>
                  <a:pt x="21600" y="1958"/>
                  <a:pt x="21600" y="4389"/>
                </a:cubicBezTo>
                <a:lnTo>
                  <a:pt x="21600" y="17211"/>
                </a:lnTo>
                <a:cubicBezTo>
                  <a:pt x="21600" y="19642"/>
                  <a:pt x="20830" y="21600"/>
                  <a:pt x="19874" y="21600"/>
                </a:cubicBezTo>
                <a:lnTo>
                  <a:pt x="8032" y="21600"/>
                </a:lnTo>
                <a:cubicBezTo>
                  <a:pt x="7560" y="21600"/>
                  <a:pt x="7113" y="21095"/>
                  <a:pt x="6778" y="20242"/>
                </a:cubicBezTo>
                <a:lnTo>
                  <a:pt x="3228" y="10800"/>
                </a:lnTo>
                <a:lnTo>
                  <a:pt x="6778" y="1358"/>
                </a:lnTo>
                <a:cubicBezTo>
                  <a:pt x="7113" y="474"/>
                  <a:pt x="7560" y="0"/>
                  <a:pt x="8032" y="0"/>
                </a:cubicBezTo>
                <a:close/>
                <a:moveTo>
                  <a:pt x="4556" y="19200"/>
                </a:moveTo>
                <a:lnTo>
                  <a:pt x="5462" y="19200"/>
                </a:lnTo>
                <a:lnTo>
                  <a:pt x="2297" y="10800"/>
                </a:lnTo>
                <a:lnTo>
                  <a:pt x="5462" y="2400"/>
                </a:lnTo>
                <a:lnTo>
                  <a:pt x="4556" y="2400"/>
                </a:lnTo>
                <a:lnTo>
                  <a:pt x="1390" y="10800"/>
                </a:lnTo>
                <a:lnTo>
                  <a:pt x="4556" y="19200"/>
                </a:lnTo>
                <a:close/>
                <a:moveTo>
                  <a:pt x="2160" y="16547"/>
                </a:moveTo>
                <a:lnTo>
                  <a:pt x="2781" y="16547"/>
                </a:lnTo>
                <a:lnTo>
                  <a:pt x="621" y="10800"/>
                </a:lnTo>
                <a:lnTo>
                  <a:pt x="2781" y="5053"/>
                </a:lnTo>
                <a:lnTo>
                  <a:pt x="2160" y="5053"/>
                </a:lnTo>
                <a:lnTo>
                  <a:pt x="0" y="10800"/>
                </a:lnTo>
                <a:lnTo>
                  <a:pt x="2160" y="16547"/>
                </a:lnTo>
                <a:close/>
              </a:path>
            </a:pathLst>
          </a:custGeom>
          <a:solidFill>
            <a:srgbClr val="B7F814"/>
          </a:solidFill>
          <a:ln w="12700">
            <a:solidFill>
              <a:schemeClr val="accent3">
                <a:lumMod val="50000"/>
              </a:schemeClr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5D9CFBB3-896F-464D-8C39-B30A0EAB74D7}"/>
              </a:ext>
            </a:extLst>
          </p:cNvPr>
          <p:cNvSpPr txBox="1"/>
          <p:nvPr/>
        </p:nvSpPr>
        <p:spPr>
          <a:xfrm>
            <a:off x="6893256" y="2797314"/>
            <a:ext cx="1752600" cy="707886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r>
              <a:rPr lang="en-US" sz="2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Cheap source of  fertilizers.</a:t>
            </a:r>
            <a:endParaRPr lang="en-US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8" name="Shape">
            <a:extLst>
              <a:ext uri="{FF2B5EF4-FFF2-40B4-BE49-F238E27FC236}">
                <a16:creationId xmlns="" xmlns:a16="http://schemas.microsoft.com/office/drawing/2014/main" id="{2F99D3F0-0B9D-4ACA-8E5C-19D7ACC6460C}"/>
              </a:ext>
            </a:extLst>
          </p:cNvPr>
          <p:cNvSpPr/>
          <p:nvPr/>
        </p:nvSpPr>
        <p:spPr>
          <a:xfrm>
            <a:off x="6055056" y="3962400"/>
            <a:ext cx="2514600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032" y="0"/>
                </a:moveTo>
                <a:lnTo>
                  <a:pt x="19874" y="0"/>
                </a:lnTo>
                <a:cubicBezTo>
                  <a:pt x="20830" y="0"/>
                  <a:pt x="21600" y="1958"/>
                  <a:pt x="21600" y="4389"/>
                </a:cubicBezTo>
                <a:lnTo>
                  <a:pt x="21600" y="17211"/>
                </a:lnTo>
                <a:cubicBezTo>
                  <a:pt x="21600" y="19642"/>
                  <a:pt x="20830" y="21600"/>
                  <a:pt x="19874" y="21600"/>
                </a:cubicBezTo>
                <a:lnTo>
                  <a:pt x="8032" y="21600"/>
                </a:lnTo>
                <a:cubicBezTo>
                  <a:pt x="7560" y="21600"/>
                  <a:pt x="7113" y="21095"/>
                  <a:pt x="6778" y="20242"/>
                </a:cubicBezTo>
                <a:lnTo>
                  <a:pt x="3228" y="10800"/>
                </a:lnTo>
                <a:lnTo>
                  <a:pt x="6778" y="1358"/>
                </a:lnTo>
                <a:cubicBezTo>
                  <a:pt x="7113" y="474"/>
                  <a:pt x="7560" y="0"/>
                  <a:pt x="8032" y="0"/>
                </a:cubicBezTo>
                <a:close/>
                <a:moveTo>
                  <a:pt x="4556" y="19200"/>
                </a:moveTo>
                <a:lnTo>
                  <a:pt x="5462" y="19200"/>
                </a:lnTo>
                <a:lnTo>
                  <a:pt x="2297" y="10800"/>
                </a:lnTo>
                <a:lnTo>
                  <a:pt x="5462" y="2400"/>
                </a:lnTo>
                <a:lnTo>
                  <a:pt x="4556" y="2400"/>
                </a:lnTo>
                <a:lnTo>
                  <a:pt x="1390" y="10800"/>
                </a:lnTo>
                <a:lnTo>
                  <a:pt x="4556" y="19200"/>
                </a:lnTo>
                <a:close/>
                <a:moveTo>
                  <a:pt x="2160" y="16547"/>
                </a:moveTo>
                <a:lnTo>
                  <a:pt x="2781" y="16547"/>
                </a:lnTo>
                <a:lnTo>
                  <a:pt x="621" y="10800"/>
                </a:lnTo>
                <a:lnTo>
                  <a:pt x="2781" y="5053"/>
                </a:lnTo>
                <a:lnTo>
                  <a:pt x="2160" y="5053"/>
                </a:lnTo>
                <a:lnTo>
                  <a:pt x="0" y="10800"/>
                </a:lnTo>
                <a:lnTo>
                  <a:pt x="2160" y="16547"/>
                </a:lnTo>
                <a:close/>
              </a:path>
            </a:pathLst>
          </a:custGeom>
          <a:solidFill>
            <a:srgbClr val="B7F814"/>
          </a:solidFill>
          <a:ln w="12700">
            <a:solidFill>
              <a:schemeClr val="accent3">
                <a:lumMod val="50000"/>
              </a:schemeClr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5D9CFBB3-896F-464D-8C39-B30A0EAB74D7}"/>
              </a:ext>
            </a:extLst>
          </p:cNvPr>
          <p:cNvSpPr txBox="1"/>
          <p:nvPr/>
        </p:nvSpPr>
        <p:spPr>
          <a:xfrm>
            <a:off x="6858000" y="3955703"/>
            <a:ext cx="1752600" cy="692497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r>
              <a:rPr lang="en-US" sz="19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Acceptable To Soil Organisms</a:t>
            </a:r>
            <a:endParaRPr lang="en-US" sz="19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0" name="Shape">
            <a:extLst>
              <a:ext uri="{FF2B5EF4-FFF2-40B4-BE49-F238E27FC236}">
                <a16:creationId xmlns="" xmlns:a16="http://schemas.microsoft.com/office/drawing/2014/main" id="{2F99D3F0-0B9D-4ACA-8E5C-19D7ACC6460C}"/>
              </a:ext>
            </a:extLst>
          </p:cNvPr>
          <p:cNvSpPr/>
          <p:nvPr/>
        </p:nvSpPr>
        <p:spPr>
          <a:xfrm>
            <a:off x="6055056" y="5105400"/>
            <a:ext cx="2514600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032" y="0"/>
                </a:moveTo>
                <a:lnTo>
                  <a:pt x="19874" y="0"/>
                </a:lnTo>
                <a:cubicBezTo>
                  <a:pt x="20830" y="0"/>
                  <a:pt x="21600" y="1958"/>
                  <a:pt x="21600" y="4389"/>
                </a:cubicBezTo>
                <a:lnTo>
                  <a:pt x="21600" y="17211"/>
                </a:lnTo>
                <a:cubicBezTo>
                  <a:pt x="21600" y="19642"/>
                  <a:pt x="20830" y="21600"/>
                  <a:pt x="19874" y="21600"/>
                </a:cubicBezTo>
                <a:lnTo>
                  <a:pt x="8032" y="21600"/>
                </a:lnTo>
                <a:cubicBezTo>
                  <a:pt x="7560" y="21600"/>
                  <a:pt x="7113" y="21095"/>
                  <a:pt x="6778" y="20242"/>
                </a:cubicBezTo>
                <a:lnTo>
                  <a:pt x="3228" y="10800"/>
                </a:lnTo>
                <a:lnTo>
                  <a:pt x="6778" y="1358"/>
                </a:lnTo>
                <a:cubicBezTo>
                  <a:pt x="7113" y="474"/>
                  <a:pt x="7560" y="0"/>
                  <a:pt x="8032" y="0"/>
                </a:cubicBezTo>
                <a:close/>
                <a:moveTo>
                  <a:pt x="4556" y="19200"/>
                </a:moveTo>
                <a:lnTo>
                  <a:pt x="5462" y="19200"/>
                </a:lnTo>
                <a:lnTo>
                  <a:pt x="2297" y="10800"/>
                </a:lnTo>
                <a:lnTo>
                  <a:pt x="5462" y="2400"/>
                </a:lnTo>
                <a:lnTo>
                  <a:pt x="4556" y="2400"/>
                </a:lnTo>
                <a:lnTo>
                  <a:pt x="1390" y="10800"/>
                </a:lnTo>
                <a:lnTo>
                  <a:pt x="4556" y="19200"/>
                </a:lnTo>
                <a:close/>
                <a:moveTo>
                  <a:pt x="2160" y="16547"/>
                </a:moveTo>
                <a:lnTo>
                  <a:pt x="2781" y="16547"/>
                </a:lnTo>
                <a:lnTo>
                  <a:pt x="621" y="10800"/>
                </a:lnTo>
                <a:lnTo>
                  <a:pt x="2781" y="5053"/>
                </a:lnTo>
                <a:lnTo>
                  <a:pt x="2160" y="5053"/>
                </a:lnTo>
                <a:lnTo>
                  <a:pt x="0" y="10800"/>
                </a:lnTo>
                <a:lnTo>
                  <a:pt x="2160" y="16547"/>
                </a:lnTo>
                <a:close/>
              </a:path>
            </a:pathLst>
          </a:custGeom>
          <a:solidFill>
            <a:srgbClr val="B7F814"/>
          </a:solidFill>
          <a:ln w="12700">
            <a:solidFill>
              <a:schemeClr val="accent3">
                <a:lumMod val="50000"/>
              </a:schemeClr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5D9CFBB3-896F-464D-8C39-B30A0EAB74D7}"/>
              </a:ext>
            </a:extLst>
          </p:cNvPr>
          <p:cNvSpPr txBox="1"/>
          <p:nvPr/>
        </p:nvSpPr>
        <p:spPr>
          <a:xfrm>
            <a:off x="6934200" y="5121166"/>
            <a:ext cx="1600200" cy="661720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r>
              <a:rPr lang="en-US" sz="185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Environment friendly….. </a:t>
            </a:r>
            <a:endParaRPr lang="en-US" sz="185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B8EC6987-3A8C-483F-AFC8-51585D83DD72}"/>
              </a:ext>
            </a:extLst>
          </p:cNvPr>
          <p:cNvSpPr txBox="1"/>
          <p:nvPr/>
        </p:nvSpPr>
        <p:spPr>
          <a:xfrm>
            <a:off x="685801" y="3810000"/>
            <a:ext cx="1904999" cy="707886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r>
              <a:rPr lang="en-US" sz="2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Constantly use to crop &amp; soil…</a:t>
            </a:r>
            <a:endParaRPr lang="en-US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B8EC6987-3A8C-483F-AFC8-51585D83DD72}"/>
              </a:ext>
            </a:extLst>
          </p:cNvPr>
          <p:cNvSpPr txBox="1"/>
          <p:nvPr/>
        </p:nvSpPr>
        <p:spPr>
          <a:xfrm>
            <a:off x="685800" y="5029200"/>
            <a:ext cx="1752599" cy="707886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r>
              <a:rPr lang="en-US" sz="2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Makes crop &amp; soil addicted…</a:t>
            </a:r>
            <a:endParaRPr lang="en-US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" name="Freeform 19"/>
          <p:cNvSpPr>
            <a:spLocks noChangeAspect="1" noEditPoints="1"/>
          </p:cNvSpPr>
          <p:nvPr/>
        </p:nvSpPr>
        <p:spPr bwMode="auto">
          <a:xfrm rot="21092174" flipV="1">
            <a:off x="1692146" y="3033243"/>
            <a:ext cx="731520" cy="276744"/>
          </a:xfrm>
          <a:custGeom>
            <a:avLst/>
            <a:gdLst>
              <a:gd name="T0" fmla="*/ 715 w 868"/>
              <a:gd name="T1" fmla="*/ 128 h 351"/>
              <a:gd name="T2" fmla="*/ 363 w 868"/>
              <a:gd name="T3" fmla="*/ 50 h 351"/>
              <a:gd name="T4" fmla="*/ 226 w 868"/>
              <a:gd name="T5" fmla="*/ 94 h 351"/>
              <a:gd name="T6" fmla="*/ 155 w 868"/>
              <a:gd name="T7" fmla="*/ 112 h 351"/>
              <a:gd name="T8" fmla="*/ 111 w 868"/>
              <a:gd name="T9" fmla="*/ 138 h 351"/>
              <a:gd name="T10" fmla="*/ 85 w 868"/>
              <a:gd name="T11" fmla="*/ 163 h 351"/>
              <a:gd name="T12" fmla="*/ 104 w 868"/>
              <a:gd name="T13" fmla="*/ 185 h 351"/>
              <a:gd name="T14" fmla="*/ 69 w 868"/>
              <a:gd name="T15" fmla="*/ 174 h 351"/>
              <a:gd name="T16" fmla="*/ 92 w 868"/>
              <a:gd name="T17" fmla="*/ 203 h 351"/>
              <a:gd name="T18" fmla="*/ 66 w 868"/>
              <a:gd name="T19" fmla="*/ 192 h 351"/>
              <a:gd name="T20" fmla="*/ 75 w 868"/>
              <a:gd name="T21" fmla="*/ 207 h 351"/>
              <a:gd name="T22" fmla="*/ 72 w 868"/>
              <a:gd name="T23" fmla="*/ 224 h 351"/>
              <a:gd name="T24" fmla="*/ 64 w 868"/>
              <a:gd name="T25" fmla="*/ 228 h 351"/>
              <a:gd name="T26" fmla="*/ 29 w 868"/>
              <a:gd name="T27" fmla="*/ 217 h 351"/>
              <a:gd name="T28" fmla="*/ 31 w 868"/>
              <a:gd name="T29" fmla="*/ 228 h 351"/>
              <a:gd name="T30" fmla="*/ 53 w 868"/>
              <a:gd name="T31" fmla="*/ 253 h 351"/>
              <a:gd name="T32" fmla="*/ 36 w 868"/>
              <a:gd name="T33" fmla="*/ 257 h 351"/>
              <a:gd name="T34" fmla="*/ 774 w 868"/>
              <a:gd name="T35" fmla="*/ 258 h 351"/>
              <a:gd name="T36" fmla="*/ 640 w 868"/>
              <a:gd name="T37" fmla="*/ 136 h 351"/>
              <a:gd name="T38" fmla="*/ 376 w 868"/>
              <a:gd name="T39" fmla="*/ 47 h 351"/>
              <a:gd name="T40" fmla="*/ 235 w 868"/>
              <a:gd name="T41" fmla="*/ 76 h 351"/>
              <a:gd name="T42" fmla="*/ 221 w 868"/>
              <a:gd name="T43" fmla="*/ 70 h 351"/>
              <a:gd name="T44" fmla="*/ 180 w 868"/>
              <a:gd name="T45" fmla="*/ 89 h 351"/>
              <a:gd name="T46" fmla="*/ 168 w 868"/>
              <a:gd name="T47" fmla="*/ 110 h 351"/>
              <a:gd name="T48" fmla="*/ 140 w 868"/>
              <a:gd name="T49" fmla="*/ 145 h 351"/>
              <a:gd name="T50" fmla="*/ 81 w 868"/>
              <a:gd name="T51" fmla="*/ 192 h 351"/>
              <a:gd name="T52" fmla="*/ 126 w 868"/>
              <a:gd name="T53" fmla="*/ 134 h 351"/>
              <a:gd name="T54" fmla="*/ 253 w 868"/>
              <a:gd name="T55" fmla="*/ 36 h 351"/>
              <a:gd name="T56" fmla="*/ 399 w 868"/>
              <a:gd name="T57" fmla="*/ 2 h 351"/>
              <a:gd name="T58" fmla="*/ 510 w 868"/>
              <a:gd name="T59" fmla="*/ 14 h 351"/>
              <a:gd name="T60" fmla="*/ 732 w 868"/>
              <a:gd name="T61" fmla="*/ 145 h 351"/>
              <a:gd name="T62" fmla="*/ 794 w 868"/>
              <a:gd name="T63" fmla="*/ 260 h 351"/>
              <a:gd name="T64" fmla="*/ 787 w 868"/>
              <a:gd name="T65" fmla="*/ 222 h 351"/>
              <a:gd name="T66" fmla="*/ 721 w 868"/>
              <a:gd name="T67" fmla="*/ 150 h 351"/>
              <a:gd name="T68" fmla="*/ 533 w 868"/>
              <a:gd name="T69" fmla="*/ 22 h 351"/>
              <a:gd name="T70" fmla="*/ 380 w 868"/>
              <a:gd name="T71" fmla="*/ 47 h 351"/>
              <a:gd name="T72" fmla="*/ 307 w 868"/>
              <a:gd name="T73" fmla="*/ 53 h 351"/>
              <a:gd name="T74" fmla="*/ 281 w 868"/>
              <a:gd name="T75" fmla="*/ 47 h 351"/>
              <a:gd name="T76" fmla="*/ 242 w 868"/>
              <a:gd name="T77" fmla="*/ 43 h 351"/>
              <a:gd name="T78" fmla="*/ 222 w 868"/>
              <a:gd name="T79" fmla="*/ 51 h 351"/>
              <a:gd name="T80" fmla="*/ 197 w 868"/>
              <a:gd name="T81" fmla="*/ 73 h 351"/>
              <a:gd name="T82" fmla="*/ 164 w 868"/>
              <a:gd name="T83" fmla="*/ 99 h 351"/>
              <a:gd name="T84" fmla="*/ 142 w 868"/>
              <a:gd name="T85" fmla="*/ 117 h 351"/>
              <a:gd name="T86" fmla="*/ 141 w 868"/>
              <a:gd name="T87" fmla="*/ 138 h 351"/>
              <a:gd name="T88" fmla="*/ 124 w 868"/>
              <a:gd name="T89" fmla="*/ 129 h 351"/>
              <a:gd name="T90" fmla="*/ 113 w 868"/>
              <a:gd name="T91" fmla="*/ 142 h 351"/>
              <a:gd name="T92" fmla="*/ 337 w 868"/>
              <a:gd name="T93" fmla="*/ 9 h 351"/>
              <a:gd name="T94" fmla="*/ 168 w 868"/>
              <a:gd name="T95" fmla="*/ 125 h 351"/>
              <a:gd name="T96" fmla="*/ 197 w 868"/>
              <a:gd name="T97" fmla="*/ 105 h 351"/>
              <a:gd name="T98" fmla="*/ 131 w 868"/>
              <a:gd name="T99" fmla="*/ 159 h 351"/>
              <a:gd name="T100" fmla="*/ 88 w 868"/>
              <a:gd name="T101" fmla="*/ 171 h 351"/>
              <a:gd name="T102" fmla="*/ 85 w 868"/>
              <a:gd name="T103" fmla="*/ 191 h 351"/>
              <a:gd name="T104" fmla="*/ 79 w 868"/>
              <a:gd name="T105" fmla="*/ 215 h 351"/>
              <a:gd name="T106" fmla="*/ 48 w 868"/>
              <a:gd name="T107" fmla="*/ 193 h 351"/>
              <a:gd name="T108" fmla="*/ 64 w 868"/>
              <a:gd name="T109" fmla="*/ 238 h 351"/>
              <a:gd name="T110" fmla="*/ 17 w 868"/>
              <a:gd name="T111" fmla="*/ 235 h 351"/>
              <a:gd name="T112" fmla="*/ 87 w 868"/>
              <a:gd name="T113" fmla="*/ 158 h 351"/>
              <a:gd name="T114" fmla="*/ 865 w 868"/>
              <a:gd name="T115" fmla="*/ 172 h 351"/>
              <a:gd name="T116" fmla="*/ 859 w 868"/>
              <a:gd name="T117" fmla="*/ 117 h 351"/>
              <a:gd name="T118" fmla="*/ 782 w 868"/>
              <a:gd name="T119" fmla="*/ 277 h 351"/>
              <a:gd name="T120" fmla="*/ 841 w 868"/>
              <a:gd name="T121" fmla="*/ 164 h 351"/>
              <a:gd name="T122" fmla="*/ 861 w 868"/>
              <a:gd name="T123" fmla="*/ 201 h 351"/>
              <a:gd name="T124" fmla="*/ 666 w 868"/>
              <a:gd name="T125" fmla="*/ 296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68" h="351">
                <a:moveTo>
                  <a:pt x="813" y="278"/>
                </a:moveTo>
                <a:cubicBezTo>
                  <a:pt x="812" y="276"/>
                  <a:pt x="811" y="275"/>
                  <a:pt x="812" y="275"/>
                </a:cubicBezTo>
                <a:cubicBezTo>
                  <a:pt x="813" y="277"/>
                  <a:pt x="813" y="278"/>
                  <a:pt x="813" y="278"/>
                </a:cubicBezTo>
                <a:close/>
                <a:moveTo>
                  <a:pt x="812" y="266"/>
                </a:moveTo>
                <a:cubicBezTo>
                  <a:pt x="813" y="269"/>
                  <a:pt x="814" y="269"/>
                  <a:pt x="814" y="271"/>
                </a:cubicBezTo>
                <a:cubicBezTo>
                  <a:pt x="813" y="267"/>
                  <a:pt x="813" y="271"/>
                  <a:pt x="813" y="270"/>
                </a:cubicBezTo>
                <a:cubicBezTo>
                  <a:pt x="815" y="276"/>
                  <a:pt x="814" y="270"/>
                  <a:pt x="815" y="272"/>
                </a:cubicBezTo>
                <a:cubicBezTo>
                  <a:pt x="814" y="268"/>
                  <a:pt x="813" y="267"/>
                  <a:pt x="812" y="266"/>
                </a:cubicBezTo>
                <a:close/>
                <a:moveTo>
                  <a:pt x="781" y="282"/>
                </a:moveTo>
                <a:cubicBezTo>
                  <a:pt x="782" y="285"/>
                  <a:pt x="783" y="285"/>
                  <a:pt x="784" y="284"/>
                </a:cubicBezTo>
                <a:cubicBezTo>
                  <a:pt x="782" y="282"/>
                  <a:pt x="782" y="282"/>
                  <a:pt x="781" y="282"/>
                </a:cubicBezTo>
                <a:close/>
                <a:moveTo>
                  <a:pt x="798" y="267"/>
                </a:moveTo>
                <a:cubicBezTo>
                  <a:pt x="798" y="268"/>
                  <a:pt x="801" y="272"/>
                  <a:pt x="801" y="272"/>
                </a:cubicBezTo>
                <a:cubicBezTo>
                  <a:pt x="801" y="269"/>
                  <a:pt x="799" y="267"/>
                  <a:pt x="798" y="267"/>
                </a:cubicBezTo>
                <a:close/>
                <a:moveTo>
                  <a:pt x="791" y="270"/>
                </a:moveTo>
                <a:cubicBezTo>
                  <a:pt x="791" y="272"/>
                  <a:pt x="793" y="275"/>
                  <a:pt x="793" y="276"/>
                </a:cubicBezTo>
                <a:cubicBezTo>
                  <a:pt x="793" y="274"/>
                  <a:pt x="791" y="271"/>
                  <a:pt x="791" y="270"/>
                </a:cubicBezTo>
                <a:close/>
                <a:moveTo>
                  <a:pt x="789" y="269"/>
                </a:moveTo>
                <a:cubicBezTo>
                  <a:pt x="788" y="269"/>
                  <a:pt x="791" y="272"/>
                  <a:pt x="790" y="273"/>
                </a:cubicBezTo>
                <a:cubicBezTo>
                  <a:pt x="789" y="270"/>
                  <a:pt x="788" y="270"/>
                  <a:pt x="787" y="270"/>
                </a:cubicBezTo>
                <a:cubicBezTo>
                  <a:pt x="789" y="273"/>
                  <a:pt x="790" y="274"/>
                  <a:pt x="791" y="276"/>
                </a:cubicBezTo>
                <a:cubicBezTo>
                  <a:pt x="792" y="276"/>
                  <a:pt x="792" y="274"/>
                  <a:pt x="793" y="276"/>
                </a:cubicBezTo>
                <a:cubicBezTo>
                  <a:pt x="792" y="273"/>
                  <a:pt x="791" y="272"/>
                  <a:pt x="789" y="269"/>
                </a:cubicBezTo>
                <a:close/>
                <a:moveTo>
                  <a:pt x="801" y="266"/>
                </a:moveTo>
                <a:cubicBezTo>
                  <a:pt x="800" y="266"/>
                  <a:pt x="800" y="268"/>
                  <a:pt x="801" y="271"/>
                </a:cubicBezTo>
                <a:cubicBezTo>
                  <a:pt x="802" y="271"/>
                  <a:pt x="801" y="267"/>
                  <a:pt x="801" y="266"/>
                </a:cubicBezTo>
                <a:close/>
                <a:moveTo>
                  <a:pt x="799" y="270"/>
                </a:moveTo>
                <a:cubicBezTo>
                  <a:pt x="799" y="270"/>
                  <a:pt x="798" y="270"/>
                  <a:pt x="798" y="269"/>
                </a:cubicBezTo>
                <a:cubicBezTo>
                  <a:pt x="797" y="269"/>
                  <a:pt x="797" y="270"/>
                  <a:pt x="798" y="272"/>
                </a:cubicBezTo>
                <a:cubicBezTo>
                  <a:pt x="798" y="271"/>
                  <a:pt x="800" y="273"/>
                  <a:pt x="799" y="270"/>
                </a:cubicBezTo>
                <a:close/>
                <a:moveTo>
                  <a:pt x="770" y="269"/>
                </a:moveTo>
                <a:cubicBezTo>
                  <a:pt x="771" y="271"/>
                  <a:pt x="772" y="272"/>
                  <a:pt x="773" y="272"/>
                </a:cubicBezTo>
                <a:cubicBezTo>
                  <a:pt x="772" y="270"/>
                  <a:pt x="771" y="269"/>
                  <a:pt x="770" y="269"/>
                </a:cubicBezTo>
                <a:close/>
                <a:moveTo>
                  <a:pt x="807" y="248"/>
                </a:moveTo>
                <a:cubicBezTo>
                  <a:pt x="808" y="250"/>
                  <a:pt x="810" y="253"/>
                  <a:pt x="810" y="252"/>
                </a:cubicBezTo>
                <a:cubicBezTo>
                  <a:pt x="809" y="249"/>
                  <a:pt x="808" y="247"/>
                  <a:pt x="807" y="248"/>
                </a:cubicBezTo>
                <a:close/>
                <a:moveTo>
                  <a:pt x="802" y="246"/>
                </a:moveTo>
                <a:cubicBezTo>
                  <a:pt x="803" y="247"/>
                  <a:pt x="803" y="248"/>
                  <a:pt x="804" y="251"/>
                </a:cubicBezTo>
                <a:cubicBezTo>
                  <a:pt x="805" y="251"/>
                  <a:pt x="803" y="245"/>
                  <a:pt x="802" y="246"/>
                </a:cubicBezTo>
                <a:close/>
                <a:moveTo>
                  <a:pt x="805" y="245"/>
                </a:moveTo>
                <a:cubicBezTo>
                  <a:pt x="803" y="240"/>
                  <a:pt x="804" y="239"/>
                  <a:pt x="802" y="235"/>
                </a:cubicBezTo>
                <a:cubicBezTo>
                  <a:pt x="800" y="234"/>
                  <a:pt x="796" y="236"/>
                  <a:pt x="801" y="245"/>
                </a:cubicBezTo>
                <a:cubicBezTo>
                  <a:pt x="801" y="242"/>
                  <a:pt x="806" y="248"/>
                  <a:pt x="805" y="245"/>
                </a:cubicBezTo>
                <a:close/>
                <a:moveTo>
                  <a:pt x="759" y="246"/>
                </a:moveTo>
                <a:cubicBezTo>
                  <a:pt x="759" y="247"/>
                  <a:pt x="758" y="246"/>
                  <a:pt x="758" y="246"/>
                </a:cubicBezTo>
                <a:cubicBezTo>
                  <a:pt x="759" y="248"/>
                  <a:pt x="760" y="248"/>
                  <a:pt x="759" y="248"/>
                </a:cubicBezTo>
                <a:cubicBezTo>
                  <a:pt x="760" y="250"/>
                  <a:pt x="760" y="250"/>
                  <a:pt x="761" y="250"/>
                </a:cubicBezTo>
                <a:cubicBezTo>
                  <a:pt x="759" y="248"/>
                  <a:pt x="760" y="248"/>
                  <a:pt x="759" y="246"/>
                </a:cubicBezTo>
                <a:close/>
                <a:moveTo>
                  <a:pt x="766" y="178"/>
                </a:moveTo>
                <a:cubicBezTo>
                  <a:pt x="766" y="178"/>
                  <a:pt x="766" y="178"/>
                  <a:pt x="767" y="180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67" y="179"/>
                  <a:pt x="768" y="180"/>
                  <a:pt x="766" y="178"/>
                </a:cubicBezTo>
                <a:close/>
                <a:moveTo>
                  <a:pt x="756" y="167"/>
                </a:moveTo>
                <a:cubicBezTo>
                  <a:pt x="757" y="168"/>
                  <a:pt x="758" y="169"/>
                  <a:pt x="757" y="169"/>
                </a:cubicBezTo>
                <a:cubicBezTo>
                  <a:pt x="762" y="175"/>
                  <a:pt x="758" y="167"/>
                  <a:pt x="756" y="167"/>
                </a:cubicBezTo>
                <a:close/>
                <a:moveTo>
                  <a:pt x="713" y="128"/>
                </a:moveTo>
                <a:cubicBezTo>
                  <a:pt x="713" y="127"/>
                  <a:pt x="714" y="127"/>
                  <a:pt x="715" y="128"/>
                </a:cubicBezTo>
                <a:cubicBezTo>
                  <a:pt x="712" y="125"/>
                  <a:pt x="710" y="125"/>
                  <a:pt x="713" y="128"/>
                </a:cubicBezTo>
                <a:close/>
                <a:moveTo>
                  <a:pt x="640" y="70"/>
                </a:moveTo>
                <a:cubicBezTo>
                  <a:pt x="634" y="64"/>
                  <a:pt x="636" y="68"/>
                  <a:pt x="640" y="70"/>
                </a:cubicBezTo>
                <a:close/>
                <a:moveTo>
                  <a:pt x="545" y="23"/>
                </a:moveTo>
                <a:cubicBezTo>
                  <a:pt x="544" y="24"/>
                  <a:pt x="548" y="25"/>
                  <a:pt x="549" y="24"/>
                </a:cubicBezTo>
                <a:cubicBezTo>
                  <a:pt x="546" y="24"/>
                  <a:pt x="547" y="24"/>
                  <a:pt x="545" y="23"/>
                </a:cubicBezTo>
                <a:close/>
                <a:moveTo>
                  <a:pt x="539" y="20"/>
                </a:moveTo>
                <a:cubicBezTo>
                  <a:pt x="539" y="20"/>
                  <a:pt x="538" y="20"/>
                  <a:pt x="538" y="20"/>
                </a:cubicBezTo>
                <a:cubicBezTo>
                  <a:pt x="540" y="21"/>
                  <a:pt x="543" y="22"/>
                  <a:pt x="543" y="21"/>
                </a:cubicBezTo>
                <a:cubicBezTo>
                  <a:pt x="540" y="20"/>
                  <a:pt x="540" y="21"/>
                  <a:pt x="539" y="20"/>
                </a:cubicBezTo>
                <a:close/>
                <a:moveTo>
                  <a:pt x="530" y="17"/>
                </a:moveTo>
                <a:cubicBezTo>
                  <a:pt x="529" y="18"/>
                  <a:pt x="534" y="19"/>
                  <a:pt x="534" y="18"/>
                </a:cubicBezTo>
                <a:lnTo>
                  <a:pt x="530" y="17"/>
                </a:lnTo>
                <a:close/>
                <a:moveTo>
                  <a:pt x="524" y="16"/>
                </a:moveTo>
                <a:cubicBezTo>
                  <a:pt x="524" y="16"/>
                  <a:pt x="522" y="16"/>
                  <a:pt x="522" y="17"/>
                </a:cubicBezTo>
                <a:cubicBezTo>
                  <a:pt x="524" y="17"/>
                  <a:pt x="527" y="18"/>
                  <a:pt x="529" y="18"/>
                </a:cubicBezTo>
                <a:cubicBezTo>
                  <a:pt x="528" y="17"/>
                  <a:pt x="526" y="17"/>
                  <a:pt x="524" y="16"/>
                </a:cubicBezTo>
                <a:close/>
                <a:moveTo>
                  <a:pt x="498" y="10"/>
                </a:moveTo>
                <a:cubicBezTo>
                  <a:pt x="501" y="10"/>
                  <a:pt x="502" y="10"/>
                  <a:pt x="503" y="10"/>
                </a:cubicBezTo>
                <a:cubicBezTo>
                  <a:pt x="502" y="10"/>
                  <a:pt x="498" y="9"/>
                  <a:pt x="498" y="10"/>
                </a:cubicBezTo>
                <a:close/>
                <a:moveTo>
                  <a:pt x="467" y="7"/>
                </a:moveTo>
                <a:cubicBezTo>
                  <a:pt x="468" y="7"/>
                  <a:pt x="473" y="8"/>
                  <a:pt x="473" y="7"/>
                </a:cubicBezTo>
                <a:cubicBezTo>
                  <a:pt x="470" y="7"/>
                  <a:pt x="467" y="6"/>
                  <a:pt x="467" y="7"/>
                </a:cubicBezTo>
                <a:close/>
                <a:moveTo>
                  <a:pt x="443" y="52"/>
                </a:moveTo>
                <a:cubicBezTo>
                  <a:pt x="443" y="52"/>
                  <a:pt x="443" y="52"/>
                  <a:pt x="443" y="53"/>
                </a:cubicBezTo>
                <a:cubicBezTo>
                  <a:pt x="445" y="53"/>
                  <a:pt x="444" y="54"/>
                  <a:pt x="447" y="54"/>
                </a:cubicBezTo>
                <a:cubicBezTo>
                  <a:pt x="446" y="53"/>
                  <a:pt x="446" y="53"/>
                  <a:pt x="448" y="53"/>
                </a:cubicBezTo>
                <a:cubicBezTo>
                  <a:pt x="447" y="52"/>
                  <a:pt x="446" y="52"/>
                  <a:pt x="443" y="52"/>
                </a:cubicBezTo>
                <a:close/>
                <a:moveTo>
                  <a:pt x="435" y="51"/>
                </a:moveTo>
                <a:cubicBezTo>
                  <a:pt x="435" y="52"/>
                  <a:pt x="430" y="51"/>
                  <a:pt x="431" y="51"/>
                </a:cubicBezTo>
                <a:cubicBezTo>
                  <a:pt x="432" y="51"/>
                  <a:pt x="436" y="52"/>
                  <a:pt x="437" y="52"/>
                </a:cubicBezTo>
                <a:cubicBezTo>
                  <a:pt x="435" y="52"/>
                  <a:pt x="437" y="51"/>
                  <a:pt x="435" y="51"/>
                </a:cubicBezTo>
                <a:close/>
                <a:moveTo>
                  <a:pt x="402" y="50"/>
                </a:moveTo>
                <a:cubicBezTo>
                  <a:pt x="404" y="50"/>
                  <a:pt x="406" y="50"/>
                  <a:pt x="406" y="49"/>
                </a:cubicBezTo>
                <a:cubicBezTo>
                  <a:pt x="404" y="49"/>
                  <a:pt x="402" y="49"/>
                  <a:pt x="402" y="50"/>
                </a:cubicBezTo>
                <a:close/>
                <a:moveTo>
                  <a:pt x="391" y="1"/>
                </a:moveTo>
                <a:cubicBezTo>
                  <a:pt x="391" y="2"/>
                  <a:pt x="395" y="2"/>
                  <a:pt x="397" y="2"/>
                </a:cubicBezTo>
                <a:cubicBezTo>
                  <a:pt x="397" y="2"/>
                  <a:pt x="395" y="2"/>
                  <a:pt x="395" y="3"/>
                </a:cubicBezTo>
                <a:cubicBezTo>
                  <a:pt x="396" y="3"/>
                  <a:pt x="397" y="3"/>
                  <a:pt x="398" y="3"/>
                </a:cubicBezTo>
                <a:cubicBezTo>
                  <a:pt x="397" y="2"/>
                  <a:pt x="401" y="4"/>
                  <a:pt x="402" y="3"/>
                </a:cubicBezTo>
                <a:cubicBezTo>
                  <a:pt x="400" y="2"/>
                  <a:pt x="396" y="3"/>
                  <a:pt x="399" y="2"/>
                </a:cubicBezTo>
                <a:cubicBezTo>
                  <a:pt x="393" y="2"/>
                  <a:pt x="395" y="1"/>
                  <a:pt x="391" y="1"/>
                </a:cubicBezTo>
                <a:close/>
                <a:moveTo>
                  <a:pt x="394" y="3"/>
                </a:moveTo>
                <a:cubicBezTo>
                  <a:pt x="391" y="3"/>
                  <a:pt x="389" y="3"/>
                  <a:pt x="388" y="3"/>
                </a:cubicBezTo>
                <a:cubicBezTo>
                  <a:pt x="391" y="3"/>
                  <a:pt x="394" y="4"/>
                  <a:pt x="395" y="3"/>
                </a:cubicBezTo>
                <a:cubicBezTo>
                  <a:pt x="394" y="3"/>
                  <a:pt x="394" y="3"/>
                  <a:pt x="394" y="3"/>
                </a:cubicBezTo>
                <a:close/>
                <a:moveTo>
                  <a:pt x="384" y="2"/>
                </a:moveTo>
                <a:cubicBezTo>
                  <a:pt x="386" y="2"/>
                  <a:pt x="388" y="2"/>
                  <a:pt x="389" y="2"/>
                </a:cubicBezTo>
                <a:cubicBezTo>
                  <a:pt x="387" y="2"/>
                  <a:pt x="384" y="2"/>
                  <a:pt x="384" y="2"/>
                </a:cubicBezTo>
                <a:close/>
                <a:moveTo>
                  <a:pt x="371" y="5"/>
                </a:moveTo>
                <a:cubicBezTo>
                  <a:pt x="370" y="6"/>
                  <a:pt x="367" y="6"/>
                  <a:pt x="365" y="6"/>
                </a:cubicBezTo>
                <a:cubicBezTo>
                  <a:pt x="367" y="7"/>
                  <a:pt x="377" y="6"/>
                  <a:pt x="377" y="5"/>
                </a:cubicBezTo>
                <a:cubicBezTo>
                  <a:pt x="374" y="5"/>
                  <a:pt x="374" y="5"/>
                  <a:pt x="371" y="5"/>
                </a:cubicBezTo>
                <a:close/>
                <a:moveTo>
                  <a:pt x="364" y="51"/>
                </a:moveTo>
                <a:cubicBezTo>
                  <a:pt x="364" y="52"/>
                  <a:pt x="367" y="51"/>
                  <a:pt x="370" y="51"/>
                </a:cubicBezTo>
                <a:cubicBezTo>
                  <a:pt x="370" y="51"/>
                  <a:pt x="366" y="51"/>
                  <a:pt x="364" y="51"/>
                </a:cubicBezTo>
                <a:close/>
                <a:moveTo>
                  <a:pt x="363" y="50"/>
                </a:moveTo>
                <a:cubicBezTo>
                  <a:pt x="365" y="49"/>
                  <a:pt x="366" y="49"/>
                  <a:pt x="367" y="49"/>
                </a:cubicBezTo>
                <a:cubicBezTo>
                  <a:pt x="365" y="48"/>
                  <a:pt x="363" y="49"/>
                  <a:pt x="363" y="50"/>
                </a:cubicBezTo>
                <a:close/>
                <a:moveTo>
                  <a:pt x="326" y="13"/>
                </a:moveTo>
                <a:cubicBezTo>
                  <a:pt x="327" y="12"/>
                  <a:pt x="332" y="11"/>
                  <a:pt x="333" y="11"/>
                </a:cubicBezTo>
                <a:cubicBezTo>
                  <a:pt x="329" y="11"/>
                  <a:pt x="328" y="12"/>
                  <a:pt x="326" y="13"/>
                </a:cubicBezTo>
                <a:close/>
                <a:moveTo>
                  <a:pt x="321" y="10"/>
                </a:moveTo>
                <a:cubicBezTo>
                  <a:pt x="322" y="11"/>
                  <a:pt x="325" y="10"/>
                  <a:pt x="329" y="9"/>
                </a:cubicBezTo>
                <a:cubicBezTo>
                  <a:pt x="329" y="9"/>
                  <a:pt x="329" y="9"/>
                  <a:pt x="328" y="9"/>
                </a:cubicBezTo>
                <a:cubicBezTo>
                  <a:pt x="326" y="10"/>
                  <a:pt x="323" y="10"/>
                  <a:pt x="321" y="10"/>
                </a:cubicBezTo>
                <a:close/>
                <a:moveTo>
                  <a:pt x="322" y="58"/>
                </a:moveTo>
                <a:cubicBezTo>
                  <a:pt x="323" y="58"/>
                  <a:pt x="326" y="58"/>
                  <a:pt x="328" y="58"/>
                </a:cubicBezTo>
                <a:cubicBezTo>
                  <a:pt x="327" y="57"/>
                  <a:pt x="325" y="57"/>
                  <a:pt x="322" y="58"/>
                </a:cubicBezTo>
                <a:close/>
                <a:moveTo>
                  <a:pt x="313" y="59"/>
                </a:moveTo>
                <a:cubicBezTo>
                  <a:pt x="314" y="60"/>
                  <a:pt x="309" y="60"/>
                  <a:pt x="309" y="61"/>
                </a:cubicBezTo>
                <a:cubicBezTo>
                  <a:pt x="311" y="61"/>
                  <a:pt x="312" y="61"/>
                  <a:pt x="316" y="60"/>
                </a:cubicBezTo>
                <a:cubicBezTo>
                  <a:pt x="315" y="60"/>
                  <a:pt x="316" y="59"/>
                  <a:pt x="313" y="59"/>
                </a:cubicBezTo>
                <a:close/>
                <a:moveTo>
                  <a:pt x="286" y="24"/>
                </a:moveTo>
                <a:cubicBezTo>
                  <a:pt x="286" y="24"/>
                  <a:pt x="280" y="25"/>
                  <a:pt x="280" y="26"/>
                </a:cubicBezTo>
                <a:cubicBezTo>
                  <a:pt x="281" y="26"/>
                  <a:pt x="280" y="26"/>
                  <a:pt x="281" y="26"/>
                </a:cubicBezTo>
                <a:cubicBezTo>
                  <a:pt x="282" y="26"/>
                  <a:pt x="284" y="25"/>
                  <a:pt x="285" y="24"/>
                </a:cubicBezTo>
                <a:cubicBezTo>
                  <a:pt x="285" y="25"/>
                  <a:pt x="286" y="25"/>
                  <a:pt x="287" y="25"/>
                </a:cubicBezTo>
                <a:cubicBezTo>
                  <a:pt x="290" y="24"/>
                  <a:pt x="290" y="24"/>
                  <a:pt x="294" y="23"/>
                </a:cubicBezTo>
                <a:cubicBezTo>
                  <a:pt x="293" y="22"/>
                  <a:pt x="293" y="22"/>
                  <a:pt x="293" y="22"/>
                </a:cubicBezTo>
                <a:cubicBezTo>
                  <a:pt x="290" y="23"/>
                  <a:pt x="288" y="23"/>
                  <a:pt x="286" y="24"/>
                </a:cubicBezTo>
                <a:close/>
                <a:moveTo>
                  <a:pt x="287" y="68"/>
                </a:moveTo>
                <a:cubicBezTo>
                  <a:pt x="289" y="67"/>
                  <a:pt x="289" y="67"/>
                  <a:pt x="289" y="66"/>
                </a:cubicBezTo>
                <a:cubicBezTo>
                  <a:pt x="287" y="67"/>
                  <a:pt x="287" y="67"/>
                  <a:pt x="287" y="68"/>
                </a:cubicBezTo>
                <a:close/>
                <a:moveTo>
                  <a:pt x="237" y="80"/>
                </a:moveTo>
                <a:cubicBezTo>
                  <a:pt x="236" y="81"/>
                  <a:pt x="235" y="83"/>
                  <a:pt x="230" y="86"/>
                </a:cubicBezTo>
                <a:cubicBezTo>
                  <a:pt x="227" y="86"/>
                  <a:pt x="224" y="88"/>
                  <a:pt x="221" y="89"/>
                </a:cubicBezTo>
                <a:cubicBezTo>
                  <a:pt x="221" y="89"/>
                  <a:pt x="221" y="90"/>
                  <a:pt x="220" y="91"/>
                </a:cubicBezTo>
                <a:cubicBezTo>
                  <a:pt x="219" y="91"/>
                  <a:pt x="215" y="92"/>
                  <a:pt x="215" y="93"/>
                </a:cubicBezTo>
                <a:cubicBezTo>
                  <a:pt x="217" y="93"/>
                  <a:pt x="218" y="93"/>
                  <a:pt x="220" y="92"/>
                </a:cubicBezTo>
                <a:cubicBezTo>
                  <a:pt x="222" y="91"/>
                  <a:pt x="219" y="91"/>
                  <a:pt x="221" y="90"/>
                </a:cubicBezTo>
                <a:cubicBezTo>
                  <a:pt x="227" y="88"/>
                  <a:pt x="233" y="84"/>
                  <a:pt x="238" y="81"/>
                </a:cubicBezTo>
                <a:cubicBezTo>
                  <a:pt x="237" y="81"/>
                  <a:pt x="237" y="81"/>
                  <a:pt x="236" y="81"/>
                </a:cubicBezTo>
                <a:cubicBezTo>
                  <a:pt x="239" y="80"/>
                  <a:pt x="241" y="79"/>
                  <a:pt x="242" y="78"/>
                </a:cubicBezTo>
                <a:cubicBezTo>
                  <a:pt x="239" y="79"/>
                  <a:pt x="238" y="79"/>
                  <a:pt x="237" y="80"/>
                </a:cubicBezTo>
                <a:close/>
                <a:moveTo>
                  <a:pt x="228" y="79"/>
                </a:moveTo>
                <a:cubicBezTo>
                  <a:pt x="228" y="80"/>
                  <a:pt x="230" y="79"/>
                  <a:pt x="228" y="80"/>
                </a:cubicBezTo>
                <a:cubicBezTo>
                  <a:pt x="228" y="80"/>
                  <a:pt x="224" y="82"/>
                  <a:pt x="224" y="81"/>
                </a:cubicBezTo>
                <a:cubicBezTo>
                  <a:pt x="219" y="84"/>
                  <a:pt x="214" y="86"/>
                  <a:pt x="212" y="89"/>
                </a:cubicBezTo>
                <a:cubicBezTo>
                  <a:pt x="217" y="86"/>
                  <a:pt x="220" y="83"/>
                  <a:pt x="224" y="82"/>
                </a:cubicBezTo>
                <a:cubicBezTo>
                  <a:pt x="224" y="82"/>
                  <a:pt x="222" y="83"/>
                  <a:pt x="223" y="83"/>
                </a:cubicBezTo>
                <a:cubicBezTo>
                  <a:pt x="226" y="82"/>
                  <a:pt x="228" y="80"/>
                  <a:pt x="232" y="79"/>
                </a:cubicBezTo>
                <a:cubicBezTo>
                  <a:pt x="231" y="78"/>
                  <a:pt x="231" y="78"/>
                  <a:pt x="228" y="79"/>
                </a:cubicBezTo>
                <a:close/>
                <a:moveTo>
                  <a:pt x="209" y="55"/>
                </a:moveTo>
                <a:cubicBezTo>
                  <a:pt x="212" y="54"/>
                  <a:pt x="215" y="52"/>
                  <a:pt x="216" y="50"/>
                </a:cubicBezTo>
                <a:cubicBezTo>
                  <a:pt x="212" y="52"/>
                  <a:pt x="211" y="53"/>
                  <a:pt x="209" y="55"/>
                </a:cubicBezTo>
                <a:close/>
                <a:moveTo>
                  <a:pt x="220" y="66"/>
                </a:moveTo>
                <a:cubicBezTo>
                  <a:pt x="223" y="64"/>
                  <a:pt x="220" y="67"/>
                  <a:pt x="223" y="65"/>
                </a:cubicBezTo>
                <a:cubicBezTo>
                  <a:pt x="224" y="64"/>
                  <a:pt x="223" y="65"/>
                  <a:pt x="223" y="64"/>
                </a:cubicBezTo>
                <a:cubicBezTo>
                  <a:pt x="222" y="65"/>
                  <a:pt x="220" y="65"/>
                  <a:pt x="220" y="66"/>
                </a:cubicBezTo>
                <a:close/>
                <a:moveTo>
                  <a:pt x="217" y="67"/>
                </a:moveTo>
                <a:cubicBezTo>
                  <a:pt x="214" y="69"/>
                  <a:pt x="216" y="70"/>
                  <a:pt x="219" y="67"/>
                </a:cubicBezTo>
                <a:cubicBezTo>
                  <a:pt x="214" y="69"/>
                  <a:pt x="222" y="65"/>
                  <a:pt x="217" y="67"/>
                </a:cubicBezTo>
                <a:close/>
                <a:moveTo>
                  <a:pt x="226" y="94"/>
                </a:moveTo>
                <a:cubicBezTo>
                  <a:pt x="225" y="94"/>
                  <a:pt x="224" y="95"/>
                  <a:pt x="224" y="96"/>
                </a:cubicBezTo>
                <a:cubicBezTo>
                  <a:pt x="226" y="94"/>
                  <a:pt x="226" y="95"/>
                  <a:pt x="228" y="94"/>
                </a:cubicBezTo>
                <a:cubicBezTo>
                  <a:pt x="228" y="93"/>
                  <a:pt x="227" y="94"/>
                  <a:pt x="226" y="94"/>
                </a:cubicBezTo>
                <a:close/>
                <a:moveTo>
                  <a:pt x="216" y="80"/>
                </a:moveTo>
                <a:cubicBezTo>
                  <a:pt x="215" y="80"/>
                  <a:pt x="213" y="82"/>
                  <a:pt x="211" y="82"/>
                </a:cubicBezTo>
                <a:cubicBezTo>
                  <a:pt x="211" y="83"/>
                  <a:pt x="214" y="82"/>
                  <a:pt x="216" y="80"/>
                </a:cubicBezTo>
                <a:close/>
                <a:moveTo>
                  <a:pt x="206" y="79"/>
                </a:moveTo>
                <a:cubicBezTo>
                  <a:pt x="206" y="79"/>
                  <a:pt x="208" y="78"/>
                  <a:pt x="207" y="79"/>
                </a:cubicBezTo>
                <a:cubicBezTo>
                  <a:pt x="209" y="77"/>
                  <a:pt x="210" y="78"/>
                  <a:pt x="212" y="75"/>
                </a:cubicBezTo>
                <a:cubicBezTo>
                  <a:pt x="210" y="76"/>
                  <a:pt x="208" y="77"/>
                  <a:pt x="206" y="79"/>
                </a:cubicBezTo>
                <a:close/>
                <a:moveTo>
                  <a:pt x="192" y="65"/>
                </a:moveTo>
                <a:cubicBezTo>
                  <a:pt x="191" y="66"/>
                  <a:pt x="190" y="67"/>
                  <a:pt x="190" y="67"/>
                </a:cubicBezTo>
                <a:cubicBezTo>
                  <a:pt x="193" y="65"/>
                  <a:pt x="197" y="64"/>
                  <a:pt x="198" y="63"/>
                </a:cubicBezTo>
                <a:cubicBezTo>
                  <a:pt x="194" y="64"/>
                  <a:pt x="195" y="64"/>
                  <a:pt x="192" y="65"/>
                </a:cubicBezTo>
                <a:close/>
                <a:moveTo>
                  <a:pt x="208" y="90"/>
                </a:moveTo>
                <a:cubicBezTo>
                  <a:pt x="207" y="91"/>
                  <a:pt x="206" y="91"/>
                  <a:pt x="206" y="92"/>
                </a:cubicBezTo>
                <a:cubicBezTo>
                  <a:pt x="207" y="91"/>
                  <a:pt x="206" y="93"/>
                  <a:pt x="209" y="91"/>
                </a:cubicBezTo>
                <a:cubicBezTo>
                  <a:pt x="210" y="90"/>
                  <a:pt x="208" y="91"/>
                  <a:pt x="208" y="90"/>
                </a:cubicBezTo>
                <a:close/>
                <a:moveTo>
                  <a:pt x="207" y="101"/>
                </a:moveTo>
                <a:cubicBezTo>
                  <a:pt x="208" y="101"/>
                  <a:pt x="212" y="98"/>
                  <a:pt x="214" y="97"/>
                </a:cubicBezTo>
                <a:cubicBezTo>
                  <a:pt x="211" y="99"/>
                  <a:pt x="207" y="101"/>
                  <a:pt x="207" y="101"/>
                </a:cubicBezTo>
                <a:close/>
                <a:moveTo>
                  <a:pt x="190" y="86"/>
                </a:moveTo>
                <a:cubicBezTo>
                  <a:pt x="191" y="85"/>
                  <a:pt x="196" y="82"/>
                  <a:pt x="196" y="82"/>
                </a:cubicBezTo>
                <a:cubicBezTo>
                  <a:pt x="194" y="83"/>
                  <a:pt x="192" y="85"/>
                  <a:pt x="190" y="86"/>
                </a:cubicBezTo>
                <a:close/>
                <a:moveTo>
                  <a:pt x="198" y="111"/>
                </a:moveTo>
                <a:cubicBezTo>
                  <a:pt x="199" y="112"/>
                  <a:pt x="204" y="109"/>
                  <a:pt x="205" y="107"/>
                </a:cubicBezTo>
                <a:cubicBezTo>
                  <a:pt x="203" y="109"/>
                  <a:pt x="201" y="110"/>
                  <a:pt x="198" y="111"/>
                </a:cubicBezTo>
                <a:close/>
                <a:moveTo>
                  <a:pt x="185" y="86"/>
                </a:moveTo>
                <a:cubicBezTo>
                  <a:pt x="185" y="86"/>
                  <a:pt x="189" y="84"/>
                  <a:pt x="188" y="84"/>
                </a:cubicBezTo>
                <a:cubicBezTo>
                  <a:pt x="184" y="85"/>
                  <a:pt x="184" y="87"/>
                  <a:pt x="183" y="89"/>
                </a:cubicBezTo>
                <a:cubicBezTo>
                  <a:pt x="184" y="88"/>
                  <a:pt x="184" y="88"/>
                  <a:pt x="184" y="88"/>
                </a:cubicBezTo>
                <a:cubicBezTo>
                  <a:pt x="187" y="87"/>
                  <a:pt x="190" y="84"/>
                  <a:pt x="188" y="84"/>
                </a:cubicBezTo>
                <a:cubicBezTo>
                  <a:pt x="188" y="84"/>
                  <a:pt x="186" y="86"/>
                  <a:pt x="185" y="86"/>
                </a:cubicBezTo>
                <a:close/>
                <a:moveTo>
                  <a:pt x="175" y="77"/>
                </a:moveTo>
                <a:cubicBezTo>
                  <a:pt x="177" y="75"/>
                  <a:pt x="182" y="73"/>
                  <a:pt x="180" y="73"/>
                </a:cubicBezTo>
                <a:cubicBezTo>
                  <a:pt x="179" y="75"/>
                  <a:pt x="174" y="76"/>
                  <a:pt x="175" y="77"/>
                </a:cubicBezTo>
                <a:close/>
                <a:moveTo>
                  <a:pt x="186" y="115"/>
                </a:moveTo>
                <a:cubicBezTo>
                  <a:pt x="187" y="115"/>
                  <a:pt x="191" y="112"/>
                  <a:pt x="191" y="111"/>
                </a:cubicBezTo>
                <a:cubicBezTo>
                  <a:pt x="190" y="112"/>
                  <a:pt x="187" y="113"/>
                  <a:pt x="186" y="115"/>
                </a:cubicBezTo>
                <a:close/>
                <a:moveTo>
                  <a:pt x="177" y="93"/>
                </a:moveTo>
                <a:cubicBezTo>
                  <a:pt x="170" y="97"/>
                  <a:pt x="177" y="95"/>
                  <a:pt x="177" y="93"/>
                </a:cubicBezTo>
                <a:close/>
                <a:moveTo>
                  <a:pt x="183" y="114"/>
                </a:moveTo>
                <a:cubicBezTo>
                  <a:pt x="185" y="113"/>
                  <a:pt x="188" y="111"/>
                  <a:pt x="188" y="110"/>
                </a:cubicBezTo>
                <a:cubicBezTo>
                  <a:pt x="185" y="112"/>
                  <a:pt x="184" y="113"/>
                  <a:pt x="183" y="114"/>
                </a:cubicBezTo>
                <a:close/>
                <a:moveTo>
                  <a:pt x="158" y="89"/>
                </a:moveTo>
                <a:cubicBezTo>
                  <a:pt x="160" y="88"/>
                  <a:pt x="165" y="84"/>
                  <a:pt x="163" y="85"/>
                </a:cubicBezTo>
                <a:cubicBezTo>
                  <a:pt x="163" y="85"/>
                  <a:pt x="157" y="89"/>
                  <a:pt x="158" y="89"/>
                </a:cubicBezTo>
                <a:close/>
                <a:moveTo>
                  <a:pt x="166" y="104"/>
                </a:moveTo>
                <a:cubicBezTo>
                  <a:pt x="168" y="103"/>
                  <a:pt x="170" y="102"/>
                  <a:pt x="171" y="101"/>
                </a:cubicBezTo>
                <a:cubicBezTo>
                  <a:pt x="169" y="103"/>
                  <a:pt x="166" y="103"/>
                  <a:pt x="166" y="104"/>
                </a:cubicBezTo>
                <a:close/>
                <a:moveTo>
                  <a:pt x="172" y="122"/>
                </a:moveTo>
                <a:cubicBezTo>
                  <a:pt x="172" y="122"/>
                  <a:pt x="176" y="120"/>
                  <a:pt x="176" y="120"/>
                </a:cubicBezTo>
                <a:cubicBezTo>
                  <a:pt x="175" y="120"/>
                  <a:pt x="175" y="120"/>
                  <a:pt x="172" y="122"/>
                </a:cubicBezTo>
                <a:close/>
                <a:moveTo>
                  <a:pt x="142" y="97"/>
                </a:moveTo>
                <a:cubicBezTo>
                  <a:pt x="145" y="95"/>
                  <a:pt x="147" y="93"/>
                  <a:pt x="148" y="92"/>
                </a:cubicBezTo>
                <a:cubicBezTo>
                  <a:pt x="146" y="93"/>
                  <a:pt x="142" y="96"/>
                  <a:pt x="142" y="97"/>
                </a:cubicBezTo>
                <a:close/>
                <a:moveTo>
                  <a:pt x="155" y="112"/>
                </a:moveTo>
                <a:cubicBezTo>
                  <a:pt x="155" y="112"/>
                  <a:pt x="156" y="111"/>
                  <a:pt x="156" y="111"/>
                </a:cubicBezTo>
                <a:cubicBezTo>
                  <a:pt x="155" y="112"/>
                  <a:pt x="156" y="112"/>
                  <a:pt x="157" y="111"/>
                </a:cubicBezTo>
                <a:cubicBezTo>
                  <a:pt x="157" y="111"/>
                  <a:pt x="158" y="110"/>
                  <a:pt x="158" y="109"/>
                </a:cubicBezTo>
                <a:cubicBezTo>
                  <a:pt x="157" y="110"/>
                  <a:pt x="155" y="111"/>
                  <a:pt x="155" y="112"/>
                </a:cubicBezTo>
                <a:close/>
                <a:moveTo>
                  <a:pt x="164" y="129"/>
                </a:moveTo>
                <a:cubicBezTo>
                  <a:pt x="165" y="128"/>
                  <a:pt x="170" y="125"/>
                  <a:pt x="169" y="124"/>
                </a:cubicBezTo>
                <a:cubicBezTo>
                  <a:pt x="167" y="126"/>
                  <a:pt x="165" y="127"/>
                  <a:pt x="164" y="129"/>
                </a:cubicBezTo>
                <a:close/>
                <a:moveTo>
                  <a:pt x="153" y="112"/>
                </a:moveTo>
                <a:cubicBezTo>
                  <a:pt x="155" y="111"/>
                  <a:pt x="158" y="109"/>
                  <a:pt x="157" y="109"/>
                </a:cubicBezTo>
                <a:cubicBezTo>
                  <a:pt x="154" y="110"/>
                  <a:pt x="154" y="111"/>
                  <a:pt x="153" y="112"/>
                </a:cubicBezTo>
                <a:close/>
                <a:moveTo>
                  <a:pt x="164" y="125"/>
                </a:moveTo>
                <a:cubicBezTo>
                  <a:pt x="165" y="124"/>
                  <a:pt x="167" y="122"/>
                  <a:pt x="167" y="122"/>
                </a:cubicBezTo>
                <a:cubicBezTo>
                  <a:pt x="166" y="122"/>
                  <a:pt x="162" y="125"/>
                  <a:pt x="164" y="125"/>
                </a:cubicBezTo>
                <a:close/>
                <a:moveTo>
                  <a:pt x="162" y="131"/>
                </a:moveTo>
                <a:cubicBezTo>
                  <a:pt x="162" y="131"/>
                  <a:pt x="161" y="132"/>
                  <a:pt x="161" y="133"/>
                </a:cubicBezTo>
                <a:cubicBezTo>
                  <a:pt x="164" y="130"/>
                  <a:pt x="164" y="130"/>
                  <a:pt x="164" y="130"/>
                </a:cubicBezTo>
                <a:cubicBezTo>
                  <a:pt x="162" y="131"/>
                  <a:pt x="170" y="126"/>
                  <a:pt x="167" y="127"/>
                </a:cubicBezTo>
                <a:cubicBezTo>
                  <a:pt x="165" y="129"/>
                  <a:pt x="163" y="130"/>
                  <a:pt x="162" y="131"/>
                </a:cubicBezTo>
                <a:close/>
                <a:moveTo>
                  <a:pt x="153" y="115"/>
                </a:moveTo>
                <a:cubicBezTo>
                  <a:pt x="153" y="115"/>
                  <a:pt x="154" y="114"/>
                  <a:pt x="153" y="114"/>
                </a:cubicBezTo>
                <a:cubicBezTo>
                  <a:pt x="149" y="118"/>
                  <a:pt x="155" y="114"/>
                  <a:pt x="153" y="116"/>
                </a:cubicBezTo>
                <a:cubicBezTo>
                  <a:pt x="155" y="115"/>
                  <a:pt x="155" y="115"/>
                  <a:pt x="155" y="115"/>
                </a:cubicBezTo>
                <a:cubicBezTo>
                  <a:pt x="155" y="115"/>
                  <a:pt x="155" y="114"/>
                  <a:pt x="155" y="114"/>
                </a:cubicBezTo>
                <a:cubicBezTo>
                  <a:pt x="154" y="115"/>
                  <a:pt x="153" y="115"/>
                  <a:pt x="153" y="115"/>
                </a:cubicBezTo>
                <a:close/>
                <a:moveTo>
                  <a:pt x="132" y="105"/>
                </a:moveTo>
                <a:cubicBezTo>
                  <a:pt x="135" y="103"/>
                  <a:pt x="140" y="99"/>
                  <a:pt x="140" y="98"/>
                </a:cubicBezTo>
                <a:cubicBezTo>
                  <a:pt x="136" y="101"/>
                  <a:pt x="133" y="104"/>
                  <a:pt x="132" y="105"/>
                </a:cubicBezTo>
                <a:close/>
                <a:moveTo>
                  <a:pt x="158" y="134"/>
                </a:moveTo>
                <a:cubicBezTo>
                  <a:pt x="159" y="132"/>
                  <a:pt x="163" y="130"/>
                  <a:pt x="163" y="130"/>
                </a:cubicBezTo>
                <a:cubicBezTo>
                  <a:pt x="161" y="131"/>
                  <a:pt x="157" y="133"/>
                  <a:pt x="158" y="134"/>
                </a:cubicBezTo>
                <a:close/>
                <a:moveTo>
                  <a:pt x="149" y="141"/>
                </a:moveTo>
                <a:cubicBezTo>
                  <a:pt x="151" y="141"/>
                  <a:pt x="153" y="139"/>
                  <a:pt x="153" y="138"/>
                </a:cubicBezTo>
                <a:cubicBezTo>
                  <a:pt x="154" y="138"/>
                  <a:pt x="157" y="136"/>
                  <a:pt x="158" y="135"/>
                </a:cubicBezTo>
                <a:cubicBezTo>
                  <a:pt x="155" y="136"/>
                  <a:pt x="151" y="139"/>
                  <a:pt x="149" y="141"/>
                </a:cubicBezTo>
                <a:close/>
                <a:moveTo>
                  <a:pt x="132" y="110"/>
                </a:moveTo>
                <a:cubicBezTo>
                  <a:pt x="132" y="108"/>
                  <a:pt x="128" y="112"/>
                  <a:pt x="127" y="113"/>
                </a:cubicBezTo>
                <a:cubicBezTo>
                  <a:pt x="126" y="114"/>
                  <a:pt x="128" y="114"/>
                  <a:pt x="129" y="112"/>
                </a:cubicBezTo>
                <a:cubicBezTo>
                  <a:pt x="129" y="111"/>
                  <a:pt x="131" y="110"/>
                  <a:pt x="131" y="110"/>
                </a:cubicBezTo>
                <a:cubicBezTo>
                  <a:pt x="131" y="110"/>
                  <a:pt x="131" y="110"/>
                  <a:pt x="132" y="110"/>
                </a:cubicBezTo>
                <a:close/>
                <a:moveTo>
                  <a:pt x="137" y="153"/>
                </a:moveTo>
                <a:cubicBezTo>
                  <a:pt x="139" y="150"/>
                  <a:pt x="143" y="148"/>
                  <a:pt x="143" y="147"/>
                </a:cubicBezTo>
                <a:cubicBezTo>
                  <a:pt x="140" y="149"/>
                  <a:pt x="138" y="151"/>
                  <a:pt x="137" y="153"/>
                </a:cubicBezTo>
                <a:close/>
                <a:moveTo>
                  <a:pt x="105" y="131"/>
                </a:moveTo>
                <a:cubicBezTo>
                  <a:pt x="110" y="128"/>
                  <a:pt x="114" y="123"/>
                  <a:pt x="118" y="120"/>
                </a:cubicBezTo>
                <a:cubicBezTo>
                  <a:pt x="117" y="119"/>
                  <a:pt x="117" y="119"/>
                  <a:pt x="117" y="119"/>
                </a:cubicBezTo>
                <a:cubicBezTo>
                  <a:pt x="113" y="123"/>
                  <a:pt x="107" y="128"/>
                  <a:pt x="105" y="131"/>
                </a:cubicBezTo>
                <a:close/>
                <a:moveTo>
                  <a:pt x="144" y="153"/>
                </a:moveTo>
                <a:cubicBezTo>
                  <a:pt x="144" y="154"/>
                  <a:pt x="143" y="155"/>
                  <a:pt x="143" y="155"/>
                </a:cubicBezTo>
                <a:cubicBezTo>
                  <a:pt x="146" y="153"/>
                  <a:pt x="146" y="153"/>
                  <a:pt x="146" y="153"/>
                </a:cubicBezTo>
                <a:cubicBezTo>
                  <a:pt x="145" y="153"/>
                  <a:pt x="146" y="152"/>
                  <a:pt x="144" y="153"/>
                </a:cubicBezTo>
                <a:close/>
                <a:moveTo>
                  <a:pt x="124" y="137"/>
                </a:moveTo>
                <a:cubicBezTo>
                  <a:pt x="125" y="137"/>
                  <a:pt x="126" y="136"/>
                  <a:pt x="126" y="136"/>
                </a:cubicBezTo>
                <a:cubicBezTo>
                  <a:pt x="125" y="136"/>
                  <a:pt x="123" y="138"/>
                  <a:pt x="122" y="139"/>
                </a:cubicBezTo>
                <a:cubicBezTo>
                  <a:pt x="121" y="140"/>
                  <a:pt x="121" y="140"/>
                  <a:pt x="122" y="140"/>
                </a:cubicBezTo>
                <a:cubicBezTo>
                  <a:pt x="124" y="138"/>
                  <a:pt x="123" y="138"/>
                  <a:pt x="124" y="137"/>
                </a:cubicBezTo>
                <a:close/>
                <a:moveTo>
                  <a:pt x="112" y="136"/>
                </a:moveTo>
                <a:cubicBezTo>
                  <a:pt x="109" y="139"/>
                  <a:pt x="114" y="135"/>
                  <a:pt x="111" y="138"/>
                </a:cubicBezTo>
                <a:cubicBezTo>
                  <a:pt x="113" y="136"/>
                  <a:pt x="113" y="136"/>
                  <a:pt x="115" y="135"/>
                </a:cubicBezTo>
                <a:cubicBezTo>
                  <a:pt x="115" y="135"/>
                  <a:pt x="116" y="134"/>
                  <a:pt x="115" y="134"/>
                </a:cubicBezTo>
                <a:cubicBezTo>
                  <a:pt x="113" y="136"/>
                  <a:pt x="114" y="134"/>
                  <a:pt x="112" y="136"/>
                </a:cubicBezTo>
                <a:close/>
                <a:moveTo>
                  <a:pt x="125" y="156"/>
                </a:moveTo>
                <a:cubicBezTo>
                  <a:pt x="126" y="156"/>
                  <a:pt x="128" y="154"/>
                  <a:pt x="129" y="152"/>
                </a:cubicBezTo>
                <a:cubicBezTo>
                  <a:pt x="128" y="153"/>
                  <a:pt x="126" y="154"/>
                  <a:pt x="125" y="156"/>
                </a:cubicBezTo>
                <a:close/>
                <a:moveTo>
                  <a:pt x="113" y="150"/>
                </a:moveTo>
                <a:cubicBezTo>
                  <a:pt x="117" y="147"/>
                  <a:pt x="116" y="148"/>
                  <a:pt x="120" y="145"/>
                </a:cubicBezTo>
                <a:cubicBezTo>
                  <a:pt x="118" y="145"/>
                  <a:pt x="121" y="143"/>
                  <a:pt x="120" y="143"/>
                </a:cubicBezTo>
                <a:cubicBezTo>
                  <a:pt x="119" y="145"/>
                  <a:pt x="113" y="149"/>
                  <a:pt x="113" y="150"/>
                </a:cubicBezTo>
                <a:close/>
                <a:moveTo>
                  <a:pt x="112" y="138"/>
                </a:moveTo>
                <a:cubicBezTo>
                  <a:pt x="110" y="140"/>
                  <a:pt x="110" y="138"/>
                  <a:pt x="108" y="140"/>
                </a:cubicBezTo>
                <a:cubicBezTo>
                  <a:pt x="107" y="142"/>
                  <a:pt x="109" y="140"/>
                  <a:pt x="110" y="141"/>
                </a:cubicBezTo>
                <a:cubicBezTo>
                  <a:pt x="111" y="140"/>
                  <a:pt x="114" y="137"/>
                  <a:pt x="112" y="138"/>
                </a:cubicBezTo>
                <a:close/>
                <a:moveTo>
                  <a:pt x="96" y="141"/>
                </a:moveTo>
                <a:cubicBezTo>
                  <a:pt x="99" y="138"/>
                  <a:pt x="99" y="138"/>
                  <a:pt x="99" y="138"/>
                </a:cubicBezTo>
                <a:cubicBezTo>
                  <a:pt x="98" y="137"/>
                  <a:pt x="98" y="137"/>
                  <a:pt x="98" y="137"/>
                </a:cubicBezTo>
                <a:cubicBezTo>
                  <a:pt x="96" y="139"/>
                  <a:pt x="97" y="139"/>
                  <a:pt x="96" y="141"/>
                </a:cubicBezTo>
                <a:close/>
                <a:moveTo>
                  <a:pt x="119" y="170"/>
                </a:moveTo>
                <a:cubicBezTo>
                  <a:pt x="119" y="171"/>
                  <a:pt x="120" y="168"/>
                  <a:pt x="120" y="169"/>
                </a:cubicBezTo>
                <a:cubicBezTo>
                  <a:pt x="121" y="168"/>
                  <a:pt x="125" y="165"/>
                  <a:pt x="123" y="166"/>
                </a:cubicBezTo>
                <a:cubicBezTo>
                  <a:pt x="121" y="168"/>
                  <a:pt x="121" y="168"/>
                  <a:pt x="119" y="170"/>
                </a:cubicBezTo>
                <a:close/>
                <a:moveTo>
                  <a:pt x="111" y="161"/>
                </a:moveTo>
                <a:cubicBezTo>
                  <a:pt x="113" y="159"/>
                  <a:pt x="114" y="159"/>
                  <a:pt x="115" y="158"/>
                </a:cubicBezTo>
                <a:cubicBezTo>
                  <a:pt x="114" y="158"/>
                  <a:pt x="115" y="157"/>
                  <a:pt x="114" y="157"/>
                </a:cubicBezTo>
                <a:cubicBezTo>
                  <a:pt x="113" y="159"/>
                  <a:pt x="111" y="160"/>
                  <a:pt x="111" y="161"/>
                </a:cubicBezTo>
                <a:close/>
                <a:moveTo>
                  <a:pt x="85" y="151"/>
                </a:moveTo>
                <a:cubicBezTo>
                  <a:pt x="83" y="153"/>
                  <a:pt x="82" y="154"/>
                  <a:pt x="81" y="155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83" y="155"/>
                  <a:pt x="83" y="155"/>
                  <a:pt x="83" y="155"/>
                </a:cubicBezTo>
                <a:cubicBezTo>
                  <a:pt x="84" y="154"/>
                  <a:pt x="85" y="152"/>
                  <a:pt x="86" y="151"/>
                </a:cubicBezTo>
                <a:cubicBezTo>
                  <a:pt x="89" y="149"/>
                  <a:pt x="91" y="146"/>
                  <a:pt x="93" y="143"/>
                </a:cubicBezTo>
                <a:cubicBezTo>
                  <a:pt x="90" y="146"/>
                  <a:pt x="87" y="149"/>
                  <a:pt x="85" y="151"/>
                </a:cubicBezTo>
                <a:close/>
                <a:moveTo>
                  <a:pt x="88" y="156"/>
                </a:moveTo>
                <a:cubicBezTo>
                  <a:pt x="90" y="154"/>
                  <a:pt x="91" y="154"/>
                  <a:pt x="93" y="152"/>
                </a:cubicBezTo>
                <a:cubicBezTo>
                  <a:pt x="93" y="151"/>
                  <a:pt x="93" y="150"/>
                  <a:pt x="94" y="149"/>
                </a:cubicBezTo>
                <a:cubicBezTo>
                  <a:pt x="91" y="152"/>
                  <a:pt x="87" y="156"/>
                  <a:pt x="88" y="156"/>
                </a:cubicBezTo>
                <a:close/>
                <a:moveTo>
                  <a:pt x="86" y="154"/>
                </a:moveTo>
                <a:cubicBezTo>
                  <a:pt x="88" y="153"/>
                  <a:pt x="87" y="154"/>
                  <a:pt x="89" y="152"/>
                </a:cubicBezTo>
                <a:cubicBezTo>
                  <a:pt x="89" y="152"/>
                  <a:pt x="89" y="152"/>
                  <a:pt x="90" y="151"/>
                </a:cubicBezTo>
                <a:cubicBezTo>
                  <a:pt x="89" y="151"/>
                  <a:pt x="89" y="151"/>
                  <a:pt x="90" y="151"/>
                </a:cubicBezTo>
                <a:cubicBezTo>
                  <a:pt x="90" y="150"/>
                  <a:pt x="90" y="150"/>
                  <a:pt x="90" y="150"/>
                </a:cubicBezTo>
                <a:cubicBezTo>
                  <a:pt x="89" y="152"/>
                  <a:pt x="86" y="154"/>
                  <a:pt x="86" y="154"/>
                </a:cubicBezTo>
                <a:close/>
                <a:moveTo>
                  <a:pt x="96" y="160"/>
                </a:moveTo>
                <a:cubicBezTo>
                  <a:pt x="96" y="161"/>
                  <a:pt x="94" y="163"/>
                  <a:pt x="94" y="164"/>
                </a:cubicBezTo>
                <a:cubicBezTo>
                  <a:pt x="96" y="162"/>
                  <a:pt x="96" y="161"/>
                  <a:pt x="98" y="160"/>
                </a:cubicBezTo>
                <a:cubicBezTo>
                  <a:pt x="97" y="159"/>
                  <a:pt x="97" y="160"/>
                  <a:pt x="96" y="160"/>
                </a:cubicBezTo>
                <a:close/>
                <a:moveTo>
                  <a:pt x="95" y="158"/>
                </a:moveTo>
                <a:cubicBezTo>
                  <a:pt x="95" y="158"/>
                  <a:pt x="95" y="158"/>
                  <a:pt x="95" y="158"/>
                </a:cubicBezTo>
                <a:cubicBezTo>
                  <a:pt x="93" y="159"/>
                  <a:pt x="94" y="159"/>
                  <a:pt x="92" y="160"/>
                </a:cubicBezTo>
                <a:cubicBezTo>
                  <a:pt x="93" y="161"/>
                  <a:pt x="93" y="161"/>
                  <a:pt x="93" y="161"/>
                </a:cubicBezTo>
                <a:cubicBezTo>
                  <a:pt x="94" y="159"/>
                  <a:pt x="94" y="160"/>
                  <a:pt x="95" y="158"/>
                </a:cubicBezTo>
                <a:close/>
                <a:moveTo>
                  <a:pt x="85" y="163"/>
                </a:moveTo>
                <a:cubicBezTo>
                  <a:pt x="86" y="162"/>
                  <a:pt x="86" y="162"/>
                  <a:pt x="86" y="162"/>
                </a:cubicBezTo>
                <a:cubicBezTo>
                  <a:pt x="86" y="162"/>
                  <a:pt x="85" y="162"/>
                  <a:pt x="85" y="163"/>
                </a:cubicBezTo>
                <a:close/>
                <a:moveTo>
                  <a:pt x="91" y="167"/>
                </a:moveTo>
                <a:cubicBezTo>
                  <a:pt x="91" y="167"/>
                  <a:pt x="91" y="167"/>
                  <a:pt x="91" y="168"/>
                </a:cubicBezTo>
                <a:cubicBezTo>
                  <a:pt x="92" y="168"/>
                  <a:pt x="92" y="168"/>
                  <a:pt x="92" y="167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2" y="167"/>
                  <a:pt x="91" y="166"/>
                  <a:pt x="91" y="167"/>
                </a:cubicBezTo>
                <a:close/>
                <a:moveTo>
                  <a:pt x="101" y="179"/>
                </a:moveTo>
                <a:cubicBezTo>
                  <a:pt x="101" y="179"/>
                  <a:pt x="101" y="179"/>
                  <a:pt x="102" y="180"/>
                </a:cubicBezTo>
                <a:cubicBezTo>
                  <a:pt x="102" y="179"/>
                  <a:pt x="102" y="178"/>
                  <a:pt x="103" y="178"/>
                </a:cubicBezTo>
                <a:cubicBezTo>
                  <a:pt x="103" y="178"/>
                  <a:pt x="103" y="178"/>
                  <a:pt x="103" y="177"/>
                </a:cubicBezTo>
                <a:cubicBezTo>
                  <a:pt x="102" y="178"/>
                  <a:pt x="102" y="178"/>
                  <a:pt x="101" y="179"/>
                </a:cubicBezTo>
                <a:close/>
                <a:moveTo>
                  <a:pt x="111" y="187"/>
                </a:moveTo>
                <a:cubicBezTo>
                  <a:pt x="111" y="188"/>
                  <a:pt x="112" y="187"/>
                  <a:pt x="112" y="187"/>
                </a:cubicBezTo>
                <a:cubicBezTo>
                  <a:pt x="111" y="187"/>
                  <a:pt x="112" y="187"/>
                  <a:pt x="112" y="186"/>
                </a:cubicBezTo>
                <a:cubicBezTo>
                  <a:pt x="111" y="186"/>
                  <a:pt x="112" y="187"/>
                  <a:pt x="111" y="187"/>
                </a:cubicBezTo>
                <a:close/>
                <a:moveTo>
                  <a:pt x="100" y="178"/>
                </a:moveTo>
                <a:cubicBezTo>
                  <a:pt x="100" y="179"/>
                  <a:pt x="101" y="179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0" y="178"/>
                  <a:pt x="100" y="178"/>
                </a:cubicBezTo>
                <a:close/>
                <a:moveTo>
                  <a:pt x="101" y="180"/>
                </a:moveTo>
                <a:cubicBezTo>
                  <a:pt x="101" y="179"/>
                  <a:pt x="101" y="181"/>
                  <a:pt x="102" y="180"/>
                </a:cubicBezTo>
                <a:cubicBezTo>
                  <a:pt x="102" y="180"/>
                  <a:pt x="101" y="179"/>
                  <a:pt x="101" y="179"/>
                </a:cubicBezTo>
                <a:cubicBezTo>
                  <a:pt x="101" y="179"/>
                  <a:pt x="100" y="180"/>
                  <a:pt x="101" y="180"/>
                </a:cubicBezTo>
                <a:close/>
                <a:moveTo>
                  <a:pt x="76" y="157"/>
                </a:moveTo>
                <a:cubicBezTo>
                  <a:pt x="76" y="157"/>
                  <a:pt x="77" y="156"/>
                  <a:pt x="76" y="156"/>
                </a:cubicBezTo>
                <a:cubicBezTo>
                  <a:pt x="76" y="156"/>
                  <a:pt x="76" y="157"/>
                  <a:pt x="76" y="157"/>
                </a:cubicBezTo>
                <a:close/>
                <a:moveTo>
                  <a:pt x="99" y="179"/>
                </a:moveTo>
                <a:cubicBezTo>
                  <a:pt x="99" y="178"/>
                  <a:pt x="100" y="180"/>
                  <a:pt x="100" y="179"/>
                </a:cubicBezTo>
                <a:cubicBezTo>
                  <a:pt x="99" y="179"/>
                  <a:pt x="100" y="179"/>
                  <a:pt x="100" y="178"/>
                </a:cubicBezTo>
                <a:cubicBezTo>
                  <a:pt x="100" y="178"/>
                  <a:pt x="99" y="179"/>
                  <a:pt x="99" y="179"/>
                </a:cubicBezTo>
                <a:close/>
                <a:moveTo>
                  <a:pt x="104" y="186"/>
                </a:moveTo>
                <a:cubicBezTo>
                  <a:pt x="105" y="185"/>
                  <a:pt x="105" y="185"/>
                  <a:pt x="105" y="185"/>
                </a:cubicBezTo>
                <a:cubicBezTo>
                  <a:pt x="105" y="184"/>
                  <a:pt x="104" y="185"/>
                  <a:pt x="104" y="186"/>
                </a:cubicBezTo>
                <a:close/>
                <a:moveTo>
                  <a:pt x="100" y="181"/>
                </a:move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1" y="181"/>
                  <a:pt x="101" y="181"/>
                </a:cubicBezTo>
                <a:cubicBezTo>
                  <a:pt x="100" y="181"/>
                  <a:pt x="100" y="180"/>
                  <a:pt x="100" y="181"/>
                </a:cubicBezTo>
                <a:close/>
                <a:moveTo>
                  <a:pt x="108" y="192"/>
                </a:moveTo>
                <a:cubicBezTo>
                  <a:pt x="108" y="191"/>
                  <a:pt x="109" y="190"/>
                  <a:pt x="109" y="190"/>
                </a:cubicBezTo>
                <a:cubicBezTo>
                  <a:pt x="108" y="191"/>
                  <a:pt x="107" y="191"/>
                  <a:pt x="108" y="192"/>
                </a:cubicBezTo>
                <a:close/>
                <a:moveTo>
                  <a:pt x="76" y="161"/>
                </a:moveTo>
                <a:cubicBezTo>
                  <a:pt x="76" y="161"/>
                  <a:pt x="77" y="162"/>
                  <a:pt x="77" y="161"/>
                </a:cubicBezTo>
                <a:cubicBezTo>
                  <a:pt x="77" y="161"/>
                  <a:pt x="77" y="161"/>
                  <a:pt x="77" y="161"/>
                </a:cubicBezTo>
                <a:cubicBezTo>
                  <a:pt x="77" y="161"/>
                  <a:pt x="78" y="161"/>
                  <a:pt x="77" y="161"/>
                </a:cubicBezTo>
                <a:cubicBezTo>
                  <a:pt x="77" y="161"/>
                  <a:pt x="77" y="161"/>
                  <a:pt x="76" y="161"/>
                </a:cubicBezTo>
                <a:close/>
                <a:moveTo>
                  <a:pt x="99" y="182"/>
                </a:moveTo>
                <a:cubicBezTo>
                  <a:pt x="99" y="182"/>
                  <a:pt x="99" y="182"/>
                  <a:pt x="99" y="182"/>
                </a:cubicBezTo>
                <a:cubicBezTo>
                  <a:pt x="100" y="182"/>
                  <a:pt x="100" y="182"/>
                  <a:pt x="100" y="181"/>
                </a:cubicBezTo>
                <a:cubicBezTo>
                  <a:pt x="99" y="181"/>
                  <a:pt x="99" y="182"/>
                  <a:pt x="99" y="182"/>
                </a:cubicBezTo>
                <a:close/>
                <a:moveTo>
                  <a:pt x="102" y="184"/>
                </a:moveTo>
                <a:cubicBezTo>
                  <a:pt x="102" y="184"/>
                  <a:pt x="102" y="185"/>
                  <a:pt x="102" y="185"/>
                </a:cubicBezTo>
                <a:cubicBezTo>
                  <a:pt x="102" y="185"/>
                  <a:pt x="102" y="185"/>
                  <a:pt x="102" y="185"/>
                </a:cubicBezTo>
                <a:cubicBezTo>
                  <a:pt x="102" y="185"/>
                  <a:pt x="103" y="185"/>
                  <a:pt x="103" y="184"/>
                </a:cubicBezTo>
                <a:cubicBezTo>
                  <a:pt x="103" y="185"/>
                  <a:pt x="102" y="184"/>
                  <a:pt x="102" y="184"/>
                </a:cubicBezTo>
                <a:close/>
                <a:moveTo>
                  <a:pt x="103" y="187"/>
                </a:moveTo>
                <a:cubicBezTo>
                  <a:pt x="104" y="186"/>
                  <a:pt x="104" y="186"/>
                  <a:pt x="104" y="185"/>
                </a:cubicBezTo>
                <a:cubicBezTo>
                  <a:pt x="104" y="186"/>
                  <a:pt x="103" y="186"/>
                  <a:pt x="103" y="187"/>
                </a:cubicBezTo>
                <a:close/>
                <a:moveTo>
                  <a:pt x="99" y="185"/>
                </a:moveTo>
                <a:cubicBezTo>
                  <a:pt x="99" y="185"/>
                  <a:pt x="100" y="185"/>
                  <a:pt x="100" y="185"/>
                </a:cubicBezTo>
                <a:cubicBezTo>
                  <a:pt x="100" y="185"/>
                  <a:pt x="101" y="185"/>
                  <a:pt x="101" y="186"/>
                </a:cubicBezTo>
                <a:cubicBezTo>
                  <a:pt x="102" y="186"/>
                  <a:pt x="100" y="184"/>
                  <a:pt x="102" y="184"/>
                </a:cubicBezTo>
                <a:cubicBezTo>
                  <a:pt x="101" y="184"/>
                  <a:pt x="101" y="184"/>
                  <a:pt x="101" y="183"/>
                </a:cubicBezTo>
                <a:cubicBezTo>
                  <a:pt x="100" y="184"/>
                  <a:pt x="99" y="184"/>
                  <a:pt x="99" y="185"/>
                </a:cubicBezTo>
                <a:close/>
                <a:moveTo>
                  <a:pt x="84" y="169"/>
                </a:moveTo>
                <a:cubicBezTo>
                  <a:pt x="84" y="169"/>
                  <a:pt x="85" y="169"/>
                  <a:pt x="85" y="168"/>
                </a:cubicBezTo>
                <a:cubicBezTo>
                  <a:pt x="85" y="169"/>
                  <a:pt x="84" y="169"/>
                  <a:pt x="84" y="169"/>
                </a:cubicBezTo>
                <a:close/>
                <a:moveTo>
                  <a:pt x="97" y="181"/>
                </a:moveTo>
                <a:cubicBezTo>
                  <a:pt x="98" y="181"/>
                  <a:pt x="97" y="182"/>
                  <a:pt x="98" y="182"/>
                </a:cubicBezTo>
                <a:cubicBezTo>
                  <a:pt x="98" y="181"/>
                  <a:pt x="98" y="181"/>
                  <a:pt x="98" y="181"/>
                </a:cubicBezTo>
                <a:cubicBezTo>
                  <a:pt x="98" y="181"/>
                  <a:pt x="98" y="181"/>
                  <a:pt x="97" y="181"/>
                </a:cubicBezTo>
                <a:close/>
                <a:moveTo>
                  <a:pt x="105" y="194"/>
                </a:moveTo>
                <a:cubicBezTo>
                  <a:pt x="106" y="194"/>
                  <a:pt x="106" y="192"/>
                  <a:pt x="107" y="192"/>
                </a:cubicBezTo>
                <a:cubicBezTo>
                  <a:pt x="107" y="192"/>
                  <a:pt x="107" y="192"/>
                  <a:pt x="107" y="192"/>
                </a:cubicBezTo>
                <a:cubicBezTo>
                  <a:pt x="106" y="192"/>
                  <a:pt x="105" y="193"/>
                  <a:pt x="105" y="194"/>
                </a:cubicBezTo>
                <a:close/>
                <a:moveTo>
                  <a:pt x="91" y="184"/>
                </a:moveTo>
                <a:cubicBezTo>
                  <a:pt x="92" y="184"/>
                  <a:pt x="91" y="185"/>
                  <a:pt x="91" y="185"/>
                </a:cubicBezTo>
                <a:cubicBezTo>
                  <a:pt x="92" y="185"/>
                  <a:pt x="92" y="184"/>
                  <a:pt x="93" y="184"/>
                </a:cubicBezTo>
                <a:cubicBezTo>
                  <a:pt x="92" y="184"/>
                  <a:pt x="92" y="184"/>
                  <a:pt x="92" y="183"/>
                </a:cubicBezTo>
                <a:cubicBezTo>
                  <a:pt x="92" y="184"/>
                  <a:pt x="92" y="184"/>
                  <a:pt x="91" y="184"/>
                </a:cubicBezTo>
                <a:close/>
                <a:moveTo>
                  <a:pt x="72" y="169"/>
                </a:moveTo>
                <a:cubicBezTo>
                  <a:pt x="73" y="170"/>
                  <a:pt x="73" y="170"/>
                  <a:pt x="73" y="170"/>
                </a:cubicBezTo>
                <a:cubicBezTo>
                  <a:pt x="73" y="169"/>
                  <a:pt x="75" y="168"/>
                  <a:pt x="74" y="167"/>
                </a:cubicBezTo>
                <a:cubicBezTo>
                  <a:pt x="73" y="168"/>
                  <a:pt x="73" y="169"/>
                  <a:pt x="72" y="169"/>
                </a:cubicBezTo>
                <a:close/>
                <a:moveTo>
                  <a:pt x="74" y="170"/>
                </a:moveTo>
                <a:cubicBezTo>
                  <a:pt x="75" y="170"/>
                  <a:pt x="76" y="169"/>
                  <a:pt x="76" y="168"/>
                </a:cubicBezTo>
                <a:cubicBezTo>
                  <a:pt x="75" y="169"/>
                  <a:pt x="74" y="170"/>
                  <a:pt x="74" y="170"/>
                </a:cubicBezTo>
                <a:close/>
                <a:moveTo>
                  <a:pt x="88" y="184"/>
                </a:moveTo>
                <a:cubicBezTo>
                  <a:pt x="89" y="185"/>
                  <a:pt x="89" y="185"/>
                  <a:pt x="89" y="185"/>
                </a:cubicBezTo>
                <a:cubicBezTo>
                  <a:pt x="90" y="184"/>
                  <a:pt x="90" y="184"/>
                  <a:pt x="90" y="183"/>
                </a:cubicBezTo>
                <a:cubicBezTo>
                  <a:pt x="90" y="183"/>
                  <a:pt x="89" y="184"/>
                  <a:pt x="88" y="184"/>
                </a:cubicBezTo>
                <a:close/>
                <a:moveTo>
                  <a:pt x="71" y="168"/>
                </a:moveTo>
                <a:cubicBezTo>
                  <a:pt x="71" y="168"/>
                  <a:pt x="71" y="167"/>
                  <a:pt x="71" y="167"/>
                </a:cubicBezTo>
                <a:cubicBezTo>
                  <a:pt x="71" y="167"/>
                  <a:pt x="71" y="168"/>
                  <a:pt x="71" y="168"/>
                </a:cubicBezTo>
                <a:close/>
                <a:moveTo>
                  <a:pt x="89" y="187"/>
                </a:moveTo>
                <a:cubicBezTo>
                  <a:pt x="90" y="188"/>
                  <a:pt x="90" y="187"/>
                  <a:pt x="90" y="187"/>
                </a:cubicBezTo>
                <a:cubicBezTo>
                  <a:pt x="91" y="187"/>
                  <a:pt x="91" y="186"/>
                  <a:pt x="91" y="186"/>
                </a:cubicBezTo>
                <a:cubicBezTo>
                  <a:pt x="90" y="186"/>
                  <a:pt x="90" y="187"/>
                  <a:pt x="89" y="186"/>
                </a:cubicBezTo>
                <a:cubicBezTo>
                  <a:pt x="89" y="186"/>
                  <a:pt x="90" y="187"/>
                  <a:pt x="89" y="187"/>
                </a:cubicBezTo>
                <a:close/>
                <a:moveTo>
                  <a:pt x="84" y="182"/>
                </a:moveTo>
                <a:cubicBezTo>
                  <a:pt x="84" y="182"/>
                  <a:pt x="85" y="180"/>
                  <a:pt x="84" y="180"/>
                </a:cubicBezTo>
                <a:cubicBezTo>
                  <a:pt x="84" y="181"/>
                  <a:pt x="83" y="181"/>
                  <a:pt x="84" y="182"/>
                </a:cubicBezTo>
                <a:close/>
                <a:moveTo>
                  <a:pt x="72" y="173"/>
                </a:moveTo>
                <a:cubicBezTo>
                  <a:pt x="72" y="173"/>
                  <a:pt x="73" y="173"/>
                  <a:pt x="73" y="173"/>
                </a:cubicBezTo>
                <a:cubicBezTo>
                  <a:pt x="73" y="173"/>
                  <a:pt x="73" y="173"/>
                  <a:pt x="73" y="172"/>
                </a:cubicBezTo>
                <a:cubicBezTo>
                  <a:pt x="72" y="172"/>
                  <a:pt x="75" y="172"/>
                  <a:pt x="74" y="171"/>
                </a:cubicBezTo>
                <a:cubicBezTo>
                  <a:pt x="73" y="171"/>
                  <a:pt x="73" y="172"/>
                  <a:pt x="72" y="173"/>
                </a:cubicBezTo>
                <a:close/>
                <a:moveTo>
                  <a:pt x="97" y="197"/>
                </a:moveTo>
                <a:cubicBezTo>
                  <a:pt x="98" y="196"/>
                  <a:pt x="99" y="195"/>
                  <a:pt x="99" y="194"/>
                </a:cubicBezTo>
                <a:cubicBezTo>
                  <a:pt x="99" y="195"/>
                  <a:pt x="97" y="195"/>
                  <a:pt x="97" y="197"/>
                </a:cubicBezTo>
                <a:close/>
                <a:moveTo>
                  <a:pt x="69" y="174"/>
                </a:moveTo>
                <a:cubicBezTo>
                  <a:pt x="70" y="173"/>
                  <a:pt x="71" y="172"/>
                  <a:pt x="72" y="171"/>
                </a:cubicBezTo>
                <a:cubicBezTo>
                  <a:pt x="72" y="170"/>
                  <a:pt x="72" y="170"/>
                  <a:pt x="72" y="170"/>
                </a:cubicBezTo>
                <a:cubicBezTo>
                  <a:pt x="71" y="172"/>
                  <a:pt x="69" y="172"/>
                  <a:pt x="69" y="174"/>
                </a:cubicBezTo>
                <a:close/>
                <a:moveTo>
                  <a:pt x="91" y="189"/>
                </a:moveTo>
                <a:cubicBezTo>
                  <a:pt x="91" y="189"/>
                  <a:pt x="92" y="189"/>
                  <a:pt x="91" y="188"/>
                </a:cubicBezTo>
                <a:cubicBezTo>
                  <a:pt x="91" y="189"/>
                  <a:pt x="90" y="189"/>
                  <a:pt x="91" y="189"/>
                </a:cubicBezTo>
                <a:close/>
                <a:moveTo>
                  <a:pt x="69" y="171"/>
                </a:moveTo>
                <a:cubicBezTo>
                  <a:pt x="69" y="170"/>
                  <a:pt x="70" y="169"/>
                  <a:pt x="70" y="169"/>
                </a:cubicBezTo>
                <a:cubicBezTo>
                  <a:pt x="69" y="169"/>
                  <a:pt x="68" y="170"/>
                  <a:pt x="69" y="171"/>
                </a:cubicBezTo>
                <a:close/>
                <a:moveTo>
                  <a:pt x="67" y="172"/>
                </a:moveTo>
                <a:cubicBezTo>
                  <a:pt x="68" y="173"/>
                  <a:pt x="68" y="172"/>
                  <a:pt x="68" y="171"/>
                </a:cubicBezTo>
                <a:lnTo>
                  <a:pt x="67" y="172"/>
                </a:lnTo>
                <a:close/>
                <a:moveTo>
                  <a:pt x="96" y="198"/>
                </a:moveTo>
                <a:cubicBezTo>
                  <a:pt x="97" y="198"/>
                  <a:pt x="97" y="197"/>
                  <a:pt x="97" y="197"/>
                </a:cubicBezTo>
                <a:cubicBezTo>
                  <a:pt x="96" y="197"/>
                  <a:pt x="96" y="198"/>
                  <a:pt x="96" y="198"/>
                </a:cubicBezTo>
                <a:close/>
                <a:moveTo>
                  <a:pt x="75" y="181"/>
                </a:moveTo>
                <a:cubicBezTo>
                  <a:pt x="76" y="181"/>
                  <a:pt x="77" y="180"/>
                  <a:pt x="76" y="180"/>
                </a:cubicBezTo>
                <a:cubicBezTo>
                  <a:pt x="76" y="180"/>
                  <a:pt x="75" y="181"/>
                  <a:pt x="75" y="181"/>
                </a:cubicBezTo>
                <a:close/>
                <a:moveTo>
                  <a:pt x="90" y="195"/>
                </a:moveTo>
                <a:cubicBezTo>
                  <a:pt x="91" y="196"/>
                  <a:pt x="91" y="194"/>
                  <a:pt x="92" y="194"/>
                </a:cubicBezTo>
                <a:cubicBezTo>
                  <a:pt x="92" y="194"/>
                  <a:pt x="92" y="194"/>
                  <a:pt x="91" y="193"/>
                </a:cubicBezTo>
                <a:cubicBezTo>
                  <a:pt x="91" y="194"/>
                  <a:pt x="91" y="195"/>
                  <a:pt x="90" y="195"/>
                </a:cubicBezTo>
                <a:close/>
                <a:moveTo>
                  <a:pt x="65" y="173"/>
                </a:moveTo>
                <a:cubicBezTo>
                  <a:pt x="66" y="173"/>
                  <a:pt x="66" y="172"/>
                  <a:pt x="66" y="172"/>
                </a:cubicBezTo>
                <a:cubicBezTo>
                  <a:pt x="66" y="172"/>
                  <a:pt x="65" y="173"/>
                  <a:pt x="65" y="173"/>
                </a:cubicBezTo>
                <a:close/>
                <a:moveTo>
                  <a:pt x="67" y="176"/>
                </a:moveTo>
                <a:cubicBezTo>
                  <a:pt x="68" y="177"/>
                  <a:pt x="69" y="175"/>
                  <a:pt x="68" y="175"/>
                </a:cubicBezTo>
                <a:cubicBezTo>
                  <a:pt x="68" y="176"/>
                  <a:pt x="67" y="176"/>
                  <a:pt x="67" y="176"/>
                </a:cubicBezTo>
                <a:close/>
                <a:moveTo>
                  <a:pt x="70" y="178"/>
                </a:moveTo>
                <a:cubicBezTo>
                  <a:pt x="70" y="179"/>
                  <a:pt x="70" y="178"/>
                  <a:pt x="70" y="177"/>
                </a:cubicBezTo>
                <a:cubicBezTo>
                  <a:pt x="70" y="177"/>
                  <a:pt x="70" y="178"/>
                  <a:pt x="70" y="178"/>
                </a:cubicBezTo>
                <a:close/>
                <a:moveTo>
                  <a:pt x="88" y="196"/>
                </a:moveTo>
                <a:cubicBezTo>
                  <a:pt x="89" y="196"/>
                  <a:pt x="90" y="195"/>
                  <a:pt x="89" y="194"/>
                </a:cubicBezTo>
                <a:cubicBezTo>
                  <a:pt x="89" y="196"/>
                  <a:pt x="87" y="195"/>
                  <a:pt x="88" y="196"/>
                </a:cubicBezTo>
                <a:close/>
                <a:moveTo>
                  <a:pt x="63" y="174"/>
                </a:moveTo>
                <a:cubicBezTo>
                  <a:pt x="63" y="174"/>
                  <a:pt x="63" y="174"/>
                  <a:pt x="63" y="174"/>
                </a:cubicBezTo>
                <a:cubicBezTo>
                  <a:pt x="64" y="174"/>
                  <a:pt x="64" y="173"/>
                  <a:pt x="64" y="172"/>
                </a:cubicBezTo>
                <a:cubicBezTo>
                  <a:pt x="64" y="172"/>
                  <a:pt x="64" y="173"/>
                  <a:pt x="63" y="174"/>
                </a:cubicBezTo>
                <a:close/>
                <a:moveTo>
                  <a:pt x="87" y="195"/>
                </a:moveTo>
                <a:cubicBezTo>
                  <a:pt x="87" y="194"/>
                  <a:pt x="87" y="194"/>
                  <a:pt x="88" y="194"/>
                </a:cubicBezTo>
                <a:cubicBezTo>
                  <a:pt x="87" y="193"/>
                  <a:pt x="87" y="193"/>
                  <a:pt x="87" y="193"/>
                </a:cubicBezTo>
                <a:cubicBezTo>
                  <a:pt x="87" y="194"/>
                  <a:pt x="86" y="194"/>
                  <a:pt x="87" y="195"/>
                </a:cubicBezTo>
                <a:close/>
                <a:moveTo>
                  <a:pt x="89" y="196"/>
                </a:moveTo>
                <a:cubicBezTo>
                  <a:pt x="89" y="196"/>
                  <a:pt x="90" y="197"/>
                  <a:pt x="90" y="197"/>
                </a:cubicBezTo>
                <a:cubicBezTo>
                  <a:pt x="90" y="196"/>
                  <a:pt x="90" y="196"/>
                  <a:pt x="89" y="196"/>
                </a:cubicBezTo>
                <a:close/>
                <a:moveTo>
                  <a:pt x="70" y="180"/>
                </a:moveTo>
                <a:cubicBezTo>
                  <a:pt x="70" y="180"/>
                  <a:pt x="70" y="180"/>
                  <a:pt x="70" y="179"/>
                </a:cubicBezTo>
                <a:cubicBezTo>
                  <a:pt x="70" y="179"/>
                  <a:pt x="69" y="179"/>
                  <a:pt x="69" y="180"/>
                </a:cubicBezTo>
                <a:cubicBezTo>
                  <a:pt x="69" y="180"/>
                  <a:pt x="69" y="180"/>
                  <a:pt x="70" y="180"/>
                </a:cubicBezTo>
                <a:close/>
                <a:moveTo>
                  <a:pt x="63" y="175"/>
                </a:moveTo>
                <a:cubicBezTo>
                  <a:pt x="62" y="175"/>
                  <a:pt x="61" y="176"/>
                  <a:pt x="61" y="177"/>
                </a:cubicBezTo>
                <a:cubicBezTo>
                  <a:pt x="62" y="177"/>
                  <a:pt x="63" y="175"/>
                  <a:pt x="63" y="174"/>
                </a:cubicBezTo>
                <a:cubicBezTo>
                  <a:pt x="63" y="174"/>
                  <a:pt x="63" y="175"/>
                  <a:pt x="63" y="175"/>
                </a:cubicBezTo>
                <a:close/>
                <a:moveTo>
                  <a:pt x="88" y="201"/>
                </a:moveTo>
                <a:cubicBezTo>
                  <a:pt x="88" y="202"/>
                  <a:pt x="88" y="202"/>
                  <a:pt x="89" y="202"/>
                </a:cubicBezTo>
                <a:cubicBezTo>
                  <a:pt x="89" y="201"/>
                  <a:pt x="89" y="201"/>
                  <a:pt x="90" y="200"/>
                </a:cubicBezTo>
                <a:cubicBezTo>
                  <a:pt x="90" y="200"/>
                  <a:pt x="90" y="200"/>
                  <a:pt x="90" y="199"/>
                </a:cubicBezTo>
                <a:cubicBezTo>
                  <a:pt x="90" y="199"/>
                  <a:pt x="90" y="199"/>
                  <a:pt x="90" y="199"/>
                </a:cubicBezTo>
                <a:cubicBezTo>
                  <a:pt x="89" y="200"/>
                  <a:pt x="89" y="201"/>
                  <a:pt x="88" y="201"/>
                </a:cubicBezTo>
                <a:close/>
                <a:moveTo>
                  <a:pt x="92" y="203"/>
                </a:moveTo>
                <a:cubicBezTo>
                  <a:pt x="92" y="203"/>
                  <a:pt x="93" y="202"/>
                  <a:pt x="93" y="202"/>
                </a:cubicBezTo>
                <a:cubicBezTo>
                  <a:pt x="92" y="202"/>
                  <a:pt x="92" y="202"/>
                  <a:pt x="92" y="203"/>
                </a:cubicBezTo>
                <a:close/>
                <a:moveTo>
                  <a:pt x="62" y="177"/>
                </a:moveTo>
                <a:cubicBezTo>
                  <a:pt x="62" y="177"/>
                  <a:pt x="63" y="177"/>
                  <a:pt x="63" y="176"/>
                </a:cubicBezTo>
                <a:cubicBezTo>
                  <a:pt x="62" y="176"/>
                  <a:pt x="62" y="177"/>
                  <a:pt x="62" y="177"/>
                </a:cubicBezTo>
                <a:close/>
                <a:moveTo>
                  <a:pt x="62" y="177"/>
                </a:moveTo>
                <a:cubicBezTo>
                  <a:pt x="62" y="178"/>
                  <a:pt x="63" y="178"/>
                  <a:pt x="63" y="178"/>
                </a:cubicBezTo>
                <a:cubicBezTo>
                  <a:pt x="63" y="177"/>
                  <a:pt x="63" y="177"/>
                  <a:pt x="62" y="177"/>
                </a:cubicBezTo>
                <a:close/>
                <a:moveTo>
                  <a:pt x="90" y="205"/>
                </a:moveTo>
                <a:cubicBezTo>
                  <a:pt x="90" y="205"/>
                  <a:pt x="92" y="204"/>
                  <a:pt x="91" y="203"/>
                </a:cubicBezTo>
                <a:cubicBezTo>
                  <a:pt x="91" y="203"/>
                  <a:pt x="90" y="204"/>
                  <a:pt x="90" y="205"/>
                </a:cubicBezTo>
                <a:close/>
                <a:moveTo>
                  <a:pt x="89" y="203"/>
                </a:moveTo>
                <a:cubicBezTo>
                  <a:pt x="90" y="204"/>
                  <a:pt x="91" y="202"/>
                  <a:pt x="90" y="202"/>
                </a:cubicBezTo>
                <a:cubicBezTo>
                  <a:pt x="90" y="203"/>
                  <a:pt x="90" y="203"/>
                  <a:pt x="89" y="203"/>
                </a:cubicBezTo>
                <a:close/>
                <a:moveTo>
                  <a:pt x="78" y="193"/>
                </a:moveTo>
                <a:cubicBezTo>
                  <a:pt x="76" y="194"/>
                  <a:pt x="79" y="195"/>
                  <a:pt x="78" y="196"/>
                </a:cubicBezTo>
                <a:cubicBezTo>
                  <a:pt x="79" y="196"/>
                  <a:pt x="80" y="194"/>
                  <a:pt x="80" y="194"/>
                </a:cubicBezTo>
                <a:cubicBezTo>
                  <a:pt x="79" y="195"/>
                  <a:pt x="78" y="194"/>
                  <a:pt x="78" y="193"/>
                </a:cubicBezTo>
                <a:close/>
                <a:moveTo>
                  <a:pt x="70" y="188"/>
                </a:moveTo>
                <a:cubicBezTo>
                  <a:pt x="69" y="188"/>
                  <a:pt x="70" y="188"/>
                  <a:pt x="69" y="188"/>
                </a:cubicBezTo>
                <a:cubicBezTo>
                  <a:pt x="69" y="189"/>
                  <a:pt x="67" y="189"/>
                  <a:pt x="68" y="190"/>
                </a:cubicBezTo>
                <a:cubicBezTo>
                  <a:pt x="68" y="189"/>
                  <a:pt x="70" y="190"/>
                  <a:pt x="70" y="188"/>
                </a:cubicBezTo>
                <a:cubicBezTo>
                  <a:pt x="70" y="188"/>
                  <a:pt x="70" y="188"/>
                  <a:pt x="70" y="188"/>
                </a:cubicBezTo>
                <a:close/>
                <a:moveTo>
                  <a:pt x="66" y="185"/>
                </a:moveTo>
                <a:cubicBezTo>
                  <a:pt x="65" y="185"/>
                  <a:pt x="65" y="185"/>
                  <a:pt x="66" y="186"/>
                </a:cubicBezTo>
                <a:cubicBezTo>
                  <a:pt x="66" y="185"/>
                  <a:pt x="66" y="184"/>
                  <a:pt x="66" y="185"/>
                </a:cubicBezTo>
                <a:close/>
                <a:moveTo>
                  <a:pt x="79" y="199"/>
                </a:moveTo>
                <a:cubicBezTo>
                  <a:pt x="80" y="199"/>
                  <a:pt x="81" y="198"/>
                  <a:pt x="81" y="198"/>
                </a:cubicBezTo>
                <a:cubicBezTo>
                  <a:pt x="80" y="198"/>
                  <a:pt x="79" y="199"/>
                  <a:pt x="79" y="199"/>
                </a:cubicBezTo>
                <a:close/>
                <a:moveTo>
                  <a:pt x="84" y="202"/>
                </a:moveTo>
                <a:cubicBezTo>
                  <a:pt x="85" y="202"/>
                  <a:pt x="85" y="201"/>
                  <a:pt x="85" y="201"/>
                </a:cubicBezTo>
                <a:cubicBezTo>
                  <a:pt x="84" y="201"/>
                  <a:pt x="84" y="202"/>
                  <a:pt x="84" y="202"/>
                </a:cubicBezTo>
                <a:close/>
                <a:moveTo>
                  <a:pt x="58" y="182"/>
                </a:moveTo>
                <a:cubicBezTo>
                  <a:pt x="58" y="183"/>
                  <a:pt x="60" y="181"/>
                  <a:pt x="59" y="181"/>
                </a:cubicBezTo>
                <a:cubicBezTo>
                  <a:pt x="59" y="181"/>
                  <a:pt x="57" y="182"/>
                  <a:pt x="58" y="182"/>
                </a:cubicBezTo>
                <a:close/>
                <a:moveTo>
                  <a:pt x="76" y="197"/>
                </a:moveTo>
                <a:cubicBezTo>
                  <a:pt x="77" y="198"/>
                  <a:pt x="78" y="196"/>
                  <a:pt x="77" y="197"/>
                </a:cubicBezTo>
                <a:cubicBezTo>
                  <a:pt x="77" y="197"/>
                  <a:pt x="76" y="197"/>
                  <a:pt x="76" y="197"/>
                </a:cubicBezTo>
                <a:close/>
                <a:moveTo>
                  <a:pt x="68" y="191"/>
                </a:moveTo>
                <a:cubicBezTo>
                  <a:pt x="68" y="191"/>
                  <a:pt x="68" y="191"/>
                  <a:pt x="69" y="191"/>
                </a:cubicBezTo>
                <a:cubicBezTo>
                  <a:pt x="68" y="191"/>
                  <a:pt x="69" y="190"/>
                  <a:pt x="69" y="190"/>
                </a:cubicBezTo>
                <a:cubicBezTo>
                  <a:pt x="68" y="190"/>
                  <a:pt x="68" y="191"/>
                  <a:pt x="68" y="191"/>
                </a:cubicBezTo>
                <a:close/>
                <a:moveTo>
                  <a:pt x="69" y="194"/>
                </a:moveTo>
                <a:cubicBezTo>
                  <a:pt x="70" y="195"/>
                  <a:pt x="70" y="194"/>
                  <a:pt x="71" y="194"/>
                </a:cubicBezTo>
                <a:cubicBezTo>
                  <a:pt x="70" y="193"/>
                  <a:pt x="71" y="193"/>
                  <a:pt x="70" y="193"/>
                </a:cubicBezTo>
                <a:cubicBezTo>
                  <a:pt x="70" y="193"/>
                  <a:pt x="70" y="194"/>
                  <a:pt x="69" y="194"/>
                </a:cubicBezTo>
                <a:close/>
                <a:moveTo>
                  <a:pt x="64" y="195"/>
                </a:moveTo>
                <a:cubicBezTo>
                  <a:pt x="64" y="194"/>
                  <a:pt x="64" y="195"/>
                  <a:pt x="64" y="194"/>
                </a:cubicBezTo>
                <a:cubicBezTo>
                  <a:pt x="65" y="193"/>
                  <a:pt x="65" y="191"/>
                  <a:pt x="67" y="190"/>
                </a:cubicBezTo>
                <a:cubicBezTo>
                  <a:pt x="67" y="191"/>
                  <a:pt x="67" y="192"/>
                  <a:pt x="68" y="191"/>
                </a:cubicBezTo>
                <a:cubicBezTo>
                  <a:pt x="67" y="193"/>
                  <a:pt x="66" y="194"/>
                  <a:pt x="65" y="195"/>
                </a:cubicBezTo>
                <a:cubicBezTo>
                  <a:pt x="65" y="194"/>
                  <a:pt x="66" y="194"/>
                  <a:pt x="66" y="193"/>
                </a:cubicBezTo>
                <a:cubicBezTo>
                  <a:pt x="65" y="192"/>
                  <a:pt x="65" y="195"/>
                  <a:pt x="64" y="195"/>
                </a:cubicBezTo>
                <a:cubicBezTo>
                  <a:pt x="64" y="195"/>
                  <a:pt x="64" y="195"/>
                  <a:pt x="64" y="195"/>
                </a:cubicBezTo>
                <a:close/>
                <a:moveTo>
                  <a:pt x="66" y="192"/>
                </a:moveTo>
                <a:cubicBezTo>
                  <a:pt x="66" y="192"/>
                  <a:pt x="68" y="192"/>
                  <a:pt x="67" y="191"/>
                </a:cubicBezTo>
                <a:cubicBezTo>
                  <a:pt x="67" y="192"/>
                  <a:pt x="66" y="192"/>
                  <a:pt x="66" y="192"/>
                </a:cubicBezTo>
                <a:close/>
                <a:moveTo>
                  <a:pt x="68" y="196"/>
                </a:moveTo>
                <a:cubicBezTo>
                  <a:pt x="69" y="196"/>
                  <a:pt x="69" y="195"/>
                  <a:pt x="69" y="195"/>
                </a:cubicBezTo>
                <a:cubicBezTo>
                  <a:pt x="69" y="195"/>
                  <a:pt x="68" y="196"/>
                  <a:pt x="68" y="196"/>
                </a:cubicBezTo>
                <a:close/>
                <a:moveTo>
                  <a:pt x="81" y="205"/>
                </a:moveTo>
                <a:cubicBezTo>
                  <a:pt x="81" y="206"/>
                  <a:pt x="80" y="206"/>
                  <a:pt x="80" y="207"/>
                </a:cubicBezTo>
                <a:cubicBezTo>
                  <a:pt x="81" y="207"/>
                  <a:pt x="81" y="206"/>
                  <a:pt x="81" y="205"/>
                </a:cubicBezTo>
                <a:close/>
                <a:moveTo>
                  <a:pt x="85" y="210"/>
                </a:moveTo>
                <a:cubicBezTo>
                  <a:pt x="85" y="211"/>
                  <a:pt x="84" y="211"/>
                  <a:pt x="84" y="213"/>
                </a:cubicBezTo>
                <a:cubicBezTo>
                  <a:pt x="84" y="212"/>
                  <a:pt x="87" y="210"/>
                  <a:pt x="86" y="210"/>
                </a:cubicBezTo>
                <a:cubicBezTo>
                  <a:pt x="86" y="210"/>
                  <a:pt x="85" y="210"/>
                  <a:pt x="85" y="210"/>
                </a:cubicBezTo>
                <a:close/>
                <a:moveTo>
                  <a:pt x="81" y="210"/>
                </a:moveTo>
                <a:cubicBezTo>
                  <a:pt x="82" y="210"/>
                  <a:pt x="83" y="209"/>
                  <a:pt x="83" y="207"/>
                </a:cubicBezTo>
                <a:cubicBezTo>
                  <a:pt x="82" y="208"/>
                  <a:pt x="81" y="209"/>
                  <a:pt x="81" y="210"/>
                </a:cubicBezTo>
                <a:close/>
                <a:moveTo>
                  <a:pt x="67" y="196"/>
                </a:moveTo>
                <a:cubicBezTo>
                  <a:pt x="67" y="195"/>
                  <a:pt x="67" y="195"/>
                  <a:pt x="67" y="195"/>
                </a:cubicBezTo>
                <a:cubicBezTo>
                  <a:pt x="66" y="194"/>
                  <a:pt x="67" y="195"/>
                  <a:pt x="67" y="196"/>
                </a:cubicBezTo>
                <a:close/>
                <a:moveTo>
                  <a:pt x="54" y="186"/>
                </a:moveTo>
                <a:cubicBezTo>
                  <a:pt x="55" y="186"/>
                  <a:pt x="55" y="186"/>
                  <a:pt x="55" y="186"/>
                </a:cubicBezTo>
                <a:cubicBezTo>
                  <a:pt x="55" y="186"/>
                  <a:pt x="55" y="187"/>
                  <a:pt x="55" y="187"/>
                </a:cubicBezTo>
                <a:cubicBezTo>
                  <a:pt x="56" y="186"/>
                  <a:pt x="55" y="186"/>
                  <a:pt x="55" y="186"/>
                </a:cubicBezTo>
                <a:cubicBezTo>
                  <a:pt x="55" y="185"/>
                  <a:pt x="55" y="186"/>
                  <a:pt x="54" y="186"/>
                </a:cubicBezTo>
                <a:cubicBezTo>
                  <a:pt x="54" y="186"/>
                  <a:pt x="54" y="186"/>
                  <a:pt x="54" y="186"/>
                </a:cubicBezTo>
                <a:close/>
                <a:moveTo>
                  <a:pt x="63" y="194"/>
                </a:moveTo>
                <a:cubicBezTo>
                  <a:pt x="63" y="194"/>
                  <a:pt x="64" y="194"/>
                  <a:pt x="64" y="193"/>
                </a:cubicBezTo>
                <a:cubicBezTo>
                  <a:pt x="63" y="193"/>
                  <a:pt x="62" y="194"/>
                  <a:pt x="63" y="194"/>
                </a:cubicBezTo>
                <a:close/>
                <a:moveTo>
                  <a:pt x="68" y="198"/>
                </a:moveTo>
                <a:cubicBezTo>
                  <a:pt x="68" y="197"/>
                  <a:pt x="68" y="197"/>
                  <a:pt x="68" y="197"/>
                </a:cubicBezTo>
                <a:cubicBezTo>
                  <a:pt x="68" y="197"/>
                  <a:pt x="67" y="198"/>
                  <a:pt x="68" y="198"/>
                </a:cubicBezTo>
                <a:close/>
                <a:moveTo>
                  <a:pt x="68" y="200"/>
                </a:moveTo>
                <a:cubicBezTo>
                  <a:pt x="69" y="201"/>
                  <a:pt x="69" y="200"/>
                  <a:pt x="70" y="200"/>
                </a:cubicBezTo>
                <a:cubicBezTo>
                  <a:pt x="70" y="200"/>
                  <a:pt x="70" y="199"/>
                  <a:pt x="70" y="199"/>
                </a:cubicBezTo>
                <a:cubicBezTo>
                  <a:pt x="70" y="199"/>
                  <a:pt x="70" y="199"/>
                  <a:pt x="70" y="198"/>
                </a:cubicBezTo>
                <a:cubicBezTo>
                  <a:pt x="69" y="199"/>
                  <a:pt x="69" y="200"/>
                  <a:pt x="68" y="200"/>
                </a:cubicBezTo>
                <a:close/>
                <a:moveTo>
                  <a:pt x="53" y="186"/>
                </a:moveTo>
                <a:cubicBezTo>
                  <a:pt x="53" y="185"/>
                  <a:pt x="54" y="185"/>
                  <a:pt x="53" y="184"/>
                </a:cubicBezTo>
                <a:cubicBezTo>
                  <a:pt x="53" y="184"/>
                  <a:pt x="53" y="185"/>
                  <a:pt x="53" y="186"/>
                </a:cubicBezTo>
                <a:close/>
                <a:moveTo>
                  <a:pt x="66" y="197"/>
                </a:moveTo>
                <a:cubicBezTo>
                  <a:pt x="67" y="196"/>
                  <a:pt x="66" y="197"/>
                  <a:pt x="66" y="196"/>
                </a:cubicBezTo>
                <a:cubicBezTo>
                  <a:pt x="66" y="196"/>
                  <a:pt x="66" y="197"/>
                  <a:pt x="66" y="197"/>
                </a:cubicBezTo>
                <a:close/>
                <a:moveTo>
                  <a:pt x="71" y="202"/>
                </a:moveTo>
                <a:cubicBezTo>
                  <a:pt x="71" y="202"/>
                  <a:pt x="72" y="202"/>
                  <a:pt x="72" y="201"/>
                </a:cubicBezTo>
                <a:cubicBezTo>
                  <a:pt x="71" y="201"/>
                  <a:pt x="70" y="202"/>
                  <a:pt x="71" y="202"/>
                </a:cubicBezTo>
                <a:close/>
                <a:moveTo>
                  <a:pt x="60" y="193"/>
                </a:moveTo>
                <a:cubicBezTo>
                  <a:pt x="61" y="193"/>
                  <a:pt x="61" y="193"/>
                  <a:pt x="61" y="194"/>
                </a:cubicBezTo>
                <a:cubicBezTo>
                  <a:pt x="61" y="193"/>
                  <a:pt x="61" y="194"/>
                  <a:pt x="61" y="194"/>
                </a:cubicBezTo>
                <a:cubicBezTo>
                  <a:pt x="61" y="194"/>
                  <a:pt x="62" y="193"/>
                  <a:pt x="61" y="193"/>
                </a:cubicBezTo>
                <a:cubicBezTo>
                  <a:pt x="61" y="193"/>
                  <a:pt x="61" y="193"/>
                  <a:pt x="60" y="193"/>
                </a:cubicBezTo>
                <a:close/>
                <a:moveTo>
                  <a:pt x="54" y="191"/>
                </a:moveTo>
                <a:cubicBezTo>
                  <a:pt x="55" y="191"/>
                  <a:pt x="56" y="190"/>
                  <a:pt x="56" y="189"/>
                </a:cubicBezTo>
                <a:cubicBezTo>
                  <a:pt x="55" y="189"/>
                  <a:pt x="54" y="190"/>
                  <a:pt x="54" y="191"/>
                </a:cubicBezTo>
                <a:close/>
                <a:moveTo>
                  <a:pt x="76" y="210"/>
                </a:moveTo>
                <a:cubicBezTo>
                  <a:pt x="77" y="209"/>
                  <a:pt x="78" y="209"/>
                  <a:pt x="78" y="208"/>
                </a:cubicBezTo>
                <a:cubicBezTo>
                  <a:pt x="78" y="208"/>
                  <a:pt x="76" y="210"/>
                  <a:pt x="76" y="210"/>
                </a:cubicBezTo>
                <a:close/>
                <a:moveTo>
                  <a:pt x="75" y="208"/>
                </a:moveTo>
                <a:cubicBezTo>
                  <a:pt x="75" y="208"/>
                  <a:pt x="75" y="208"/>
                  <a:pt x="75" y="208"/>
                </a:cubicBezTo>
                <a:cubicBezTo>
                  <a:pt x="75" y="208"/>
                  <a:pt x="75" y="207"/>
                  <a:pt x="75" y="207"/>
                </a:cubicBezTo>
                <a:cubicBezTo>
                  <a:pt x="75" y="207"/>
                  <a:pt x="75" y="207"/>
                  <a:pt x="75" y="207"/>
                </a:cubicBezTo>
                <a:cubicBezTo>
                  <a:pt x="74" y="207"/>
                  <a:pt x="75" y="207"/>
                  <a:pt x="74" y="208"/>
                </a:cubicBezTo>
                <a:lnTo>
                  <a:pt x="75" y="208"/>
                </a:lnTo>
                <a:close/>
                <a:moveTo>
                  <a:pt x="74" y="206"/>
                </a:moveTo>
                <a:cubicBezTo>
                  <a:pt x="73" y="207"/>
                  <a:pt x="73" y="205"/>
                  <a:pt x="73" y="206"/>
                </a:cubicBezTo>
                <a:cubicBezTo>
                  <a:pt x="73" y="206"/>
                  <a:pt x="72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4" y="207"/>
                  <a:pt x="74" y="206"/>
                  <a:pt x="74" y="206"/>
                </a:cubicBezTo>
                <a:close/>
                <a:moveTo>
                  <a:pt x="50" y="189"/>
                </a:moveTo>
                <a:cubicBezTo>
                  <a:pt x="51" y="190"/>
                  <a:pt x="52" y="189"/>
                  <a:pt x="51" y="188"/>
                </a:cubicBezTo>
                <a:cubicBezTo>
                  <a:pt x="51" y="189"/>
                  <a:pt x="51" y="189"/>
                  <a:pt x="50" y="189"/>
                </a:cubicBezTo>
                <a:close/>
                <a:moveTo>
                  <a:pt x="53" y="192"/>
                </a:moveTo>
                <a:cubicBezTo>
                  <a:pt x="54" y="193"/>
                  <a:pt x="54" y="192"/>
                  <a:pt x="54" y="192"/>
                </a:cubicBezTo>
                <a:cubicBezTo>
                  <a:pt x="54" y="192"/>
                  <a:pt x="54" y="191"/>
                  <a:pt x="54" y="191"/>
                </a:cubicBezTo>
                <a:lnTo>
                  <a:pt x="53" y="192"/>
                </a:lnTo>
                <a:close/>
                <a:moveTo>
                  <a:pt x="73" y="209"/>
                </a:moveTo>
                <a:cubicBezTo>
                  <a:pt x="73" y="209"/>
                  <a:pt x="73" y="210"/>
                  <a:pt x="73" y="209"/>
                </a:cubicBezTo>
                <a:cubicBezTo>
                  <a:pt x="73" y="209"/>
                  <a:pt x="74" y="210"/>
                  <a:pt x="74" y="209"/>
                </a:cubicBezTo>
                <a:cubicBezTo>
                  <a:pt x="74" y="209"/>
                  <a:pt x="74" y="208"/>
                  <a:pt x="74" y="208"/>
                </a:cubicBezTo>
                <a:cubicBezTo>
                  <a:pt x="73" y="209"/>
                  <a:pt x="73" y="208"/>
                  <a:pt x="73" y="208"/>
                </a:cubicBezTo>
                <a:cubicBezTo>
                  <a:pt x="73" y="208"/>
                  <a:pt x="73" y="209"/>
                  <a:pt x="73" y="209"/>
                </a:cubicBezTo>
                <a:cubicBezTo>
                  <a:pt x="73" y="209"/>
                  <a:pt x="73" y="209"/>
                  <a:pt x="73" y="209"/>
                </a:cubicBezTo>
                <a:close/>
                <a:moveTo>
                  <a:pt x="49" y="190"/>
                </a:moveTo>
                <a:cubicBezTo>
                  <a:pt x="49" y="190"/>
                  <a:pt x="50" y="189"/>
                  <a:pt x="50" y="189"/>
                </a:cubicBezTo>
                <a:cubicBezTo>
                  <a:pt x="50" y="189"/>
                  <a:pt x="49" y="190"/>
                  <a:pt x="49" y="190"/>
                </a:cubicBezTo>
                <a:close/>
                <a:moveTo>
                  <a:pt x="52" y="194"/>
                </a:moveTo>
                <a:cubicBezTo>
                  <a:pt x="53" y="194"/>
                  <a:pt x="54" y="193"/>
                  <a:pt x="53" y="192"/>
                </a:cubicBezTo>
                <a:cubicBezTo>
                  <a:pt x="53" y="193"/>
                  <a:pt x="52" y="193"/>
                  <a:pt x="52" y="194"/>
                </a:cubicBezTo>
                <a:close/>
                <a:moveTo>
                  <a:pt x="66" y="205"/>
                </a:moveTo>
                <a:cubicBezTo>
                  <a:pt x="66" y="205"/>
                  <a:pt x="67" y="204"/>
                  <a:pt x="67" y="204"/>
                </a:cubicBezTo>
                <a:cubicBezTo>
                  <a:pt x="67" y="204"/>
                  <a:pt x="67" y="204"/>
                  <a:pt x="67" y="204"/>
                </a:cubicBezTo>
                <a:cubicBezTo>
                  <a:pt x="67" y="204"/>
                  <a:pt x="66" y="205"/>
                  <a:pt x="66" y="205"/>
                </a:cubicBezTo>
                <a:close/>
                <a:moveTo>
                  <a:pt x="58" y="198"/>
                </a:moveTo>
                <a:cubicBezTo>
                  <a:pt x="57" y="198"/>
                  <a:pt x="57" y="197"/>
                  <a:pt x="57" y="197"/>
                </a:cubicBezTo>
                <a:cubicBezTo>
                  <a:pt x="56" y="197"/>
                  <a:pt x="57" y="198"/>
                  <a:pt x="58" y="198"/>
                </a:cubicBezTo>
                <a:close/>
                <a:moveTo>
                  <a:pt x="50" y="197"/>
                </a:moveTo>
                <a:cubicBezTo>
                  <a:pt x="51" y="196"/>
                  <a:pt x="51" y="195"/>
                  <a:pt x="52" y="195"/>
                </a:cubicBezTo>
                <a:cubicBezTo>
                  <a:pt x="52" y="194"/>
                  <a:pt x="52" y="194"/>
                  <a:pt x="52" y="194"/>
                </a:cubicBezTo>
                <a:cubicBezTo>
                  <a:pt x="51" y="195"/>
                  <a:pt x="50" y="196"/>
                  <a:pt x="50" y="197"/>
                </a:cubicBezTo>
                <a:close/>
                <a:moveTo>
                  <a:pt x="79" y="218"/>
                </a:moveTo>
                <a:cubicBezTo>
                  <a:pt x="80" y="219"/>
                  <a:pt x="80" y="218"/>
                  <a:pt x="80" y="218"/>
                </a:cubicBezTo>
                <a:cubicBezTo>
                  <a:pt x="80" y="218"/>
                  <a:pt x="80" y="218"/>
                  <a:pt x="79" y="218"/>
                </a:cubicBezTo>
                <a:close/>
                <a:moveTo>
                  <a:pt x="45" y="192"/>
                </a:moveTo>
                <a:cubicBezTo>
                  <a:pt x="45" y="192"/>
                  <a:pt x="47" y="192"/>
                  <a:pt x="46" y="191"/>
                </a:cubicBezTo>
                <a:cubicBezTo>
                  <a:pt x="46" y="192"/>
                  <a:pt x="45" y="191"/>
                  <a:pt x="45" y="192"/>
                </a:cubicBezTo>
                <a:close/>
                <a:moveTo>
                  <a:pt x="42" y="196"/>
                </a:moveTo>
                <a:cubicBezTo>
                  <a:pt x="44" y="196"/>
                  <a:pt x="43" y="194"/>
                  <a:pt x="45" y="193"/>
                </a:cubicBezTo>
                <a:cubicBezTo>
                  <a:pt x="44" y="193"/>
                  <a:pt x="44" y="193"/>
                  <a:pt x="44" y="193"/>
                </a:cubicBezTo>
                <a:cubicBezTo>
                  <a:pt x="44" y="194"/>
                  <a:pt x="42" y="194"/>
                  <a:pt x="42" y="196"/>
                </a:cubicBezTo>
                <a:close/>
                <a:moveTo>
                  <a:pt x="49" y="199"/>
                </a:moveTo>
                <a:cubicBezTo>
                  <a:pt x="49" y="198"/>
                  <a:pt x="50" y="198"/>
                  <a:pt x="49" y="197"/>
                </a:cubicBezTo>
                <a:cubicBezTo>
                  <a:pt x="49" y="198"/>
                  <a:pt x="48" y="198"/>
                  <a:pt x="49" y="199"/>
                </a:cubicBezTo>
                <a:close/>
                <a:moveTo>
                  <a:pt x="67" y="214"/>
                </a:moveTo>
                <a:cubicBezTo>
                  <a:pt x="67" y="214"/>
                  <a:pt x="66" y="215"/>
                  <a:pt x="67" y="215"/>
                </a:cubicBezTo>
                <a:cubicBezTo>
                  <a:pt x="66" y="214"/>
                  <a:pt x="68" y="214"/>
                  <a:pt x="68" y="214"/>
                </a:cubicBezTo>
                <a:cubicBezTo>
                  <a:pt x="67" y="214"/>
                  <a:pt x="67" y="214"/>
                  <a:pt x="67" y="214"/>
                </a:cubicBezTo>
                <a:close/>
                <a:moveTo>
                  <a:pt x="72" y="224"/>
                </a:moveTo>
                <a:cubicBezTo>
                  <a:pt x="72" y="224"/>
                  <a:pt x="74" y="222"/>
                  <a:pt x="74" y="221"/>
                </a:cubicBezTo>
                <a:cubicBezTo>
                  <a:pt x="74" y="222"/>
                  <a:pt x="72" y="224"/>
                  <a:pt x="72" y="224"/>
                </a:cubicBezTo>
                <a:close/>
                <a:moveTo>
                  <a:pt x="59" y="212"/>
                </a:moveTo>
                <a:cubicBezTo>
                  <a:pt x="59" y="211"/>
                  <a:pt x="61" y="211"/>
                  <a:pt x="61" y="211"/>
                </a:cubicBezTo>
                <a:cubicBezTo>
                  <a:pt x="60" y="211"/>
                  <a:pt x="59" y="211"/>
                  <a:pt x="59" y="212"/>
                </a:cubicBezTo>
                <a:close/>
                <a:moveTo>
                  <a:pt x="71" y="219"/>
                </a:moveTo>
                <a:cubicBezTo>
                  <a:pt x="71" y="219"/>
                  <a:pt x="70" y="219"/>
                  <a:pt x="70" y="218"/>
                </a:cubicBezTo>
                <a:cubicBezTo>
                  <a:pt x="70" y="219"/>
                  <a:pt x="70" y="219"/>
                  <a:pt x="71" y="219"/>
                </a:cubicBezTo>
                <a:close/>
                <a:moveTo>
                  <a:pt x="41" y="197"/>
                </a:moveTo>
                <a:cubicBezTo>
                  <a:pt x="42" y="198"/>
                  <a:pt x="42" y="197"/>
                  <a:pt x="42" y="196"/>
                </a:cubicBezTo>
                <a:cubicBezTo>
                  <a:pt x="42" y="196"/>
                  <a:pt x="42" y="196"/>
                  <a:pt x="41" y="197"/>
                </a:cubicBezTo>
                <a:close/>
                <a:moveTo>
                  <a:pt x="57" y="214"/>
                </a:moveTo>
                <a:cubicBezTo>
                  <a:pt x="57" y="214"/>
                  <a:pt x="57" y="214"/>
                  <a:pt x="57" y="215"/>
                </a:cubicBezTo>
                <a:cubicBezTo>
                  <a:pt x="58" y="214"/>
                  <a:pt x="58" y="214"/>
                  <a:pt x="58" y="213"/>
                </a:cubicBezTo>
                <a:cubicBezTo>
                  <a:pt x="58" y="214"/>
                  <a:pt x="58" y="214"/>
                  <a:pt x="57" y="214"/>
                </a:cubicBezTo>
                <a:close/>
                <a:moveTo>
                  <a:pt x="62" y="219"/>
                </a:moveTo>
                <a:cubicBezTo>
                  <a:pt x="62" y="218"/>
                  <a:pt x="62" y="218"/>
                  <a:pt x="62" y="218"/>
                </a:cubicBezTo>
                <a:cubicBezTo>
                  <a:pt x="61" y="218"/>
                  <a:pt x="61" y="218"/>
                  <a:pt x="62" y="219"/>
                </a:cubicBezTo>
                <a:close/>
                <a:moveTo>
                  <a:pt x="62" y="219"/>
                </a:moveTo>
                <a:cubicBezTo>
                  <a:pt x="62" y="220"/>
                  <a:pt x="63" y="220"/>
                  <a:pt x="63" y="220"/>
                </a:cubicBezTo>
                <a:cubicBezTo>
                  <a:pt x="63" y="220"/>
                  <a:pt x="62" y="219"/>
                  <a:pt x="62" y="219"/>
                </a:cubicBezTo>
                <a:close/>
                <a:moveTo>
                  <a:pt x="43" y="206"/>
                </a:moveTo>
                <a:cubicBezTo>
                  <a:pt x="43" y="205"/>
                  <a:pt x="44" y="204"/>
                  <a:pt x="43" y="204"/>
                </a:cubicBezTo>
                <a:cubicBezTo>
                  <a:pt x="42" y="205"/>
                  <a:pt x="42" y="205"/>
                  <a:pt x="43" y="206"/>
                </a:cubicBezTo>
                <a:close/>
                <a:moveTo>
                  <a:pt x="59" y="218"/>
                </a:moveTo>
                <a:cubicBezTo>
                  <a:pt x="60" y="219"/>
                  <a:pt x="60" y="218"/>
                  <a:pt x="60" y="217"/>
                </a:cubicBezTo>
                <a:cubicBezTo>
                  <a:pt x="60" y="217"/>
                  <a:pt x="59" y="218"/>
                  <a:pt x="59" y="218"/>
                </a:cubicBezTo>
                <a:close/>
                <a:moveTo>
                  <a:pt x="57" y="218"/>
                </a:moveTo>
                <a:cubicBezTo>
                  <a:pt x="57" y="217"/>
                  <a:pt x="58" y="217"/>
                  <a:pt x="58" y="216"/>
                </a:cubicBezTo>
                <a:cubicBezTo>
                  <a:pt x="58" y="216"/>
                  <a:pt x="57" y="217"/>
                  <a:pt x="57" y="218"/>
                </a:cubicBezTo>
                <a:close/>
                <a:moveTo>
                  <a:pt x="64" y="226"/>
                </a:moveTo>
                <a:cubicBezTo>
                  <a:pt x="65" y="225"/>
                  <a:pt x="66" y="225"/>
                  <a:pt x="66" y="224"/>
                </a:cubicBezTo>
                <a:cubicBezTo>
                  <a:pt x="66" y="224"/>
                  <a:pt x="66" y="224"/>
                  <a:pt x="66" y="223"/>
                </a:cubicBezTo>
                <a:cubicBezTo>
                  <a:pt x="65" y="224"/>
                  <a:pt x="64" y="225"/>
                  <a:pt x="64" y="226"/>
                </a:cubicBezTo>
                <a:close/>
                <a:moveTo>
                  <a:pt x="49" y="214"/>
                </a:moveTo>
                <a:cubicBezTo>
                  <a:pt x="50" y="214"/>
                  <a:pt x="51" y="213"/>
                  <a:pt x="51" y="212"/>
                </a:cubicBezTo>
                <a:cubicBezTo>
                  <a:pt x="50" y="213"/>
                  <a:pt x="49" y="213"/>
                  <a:pt x="49" y="214"/>
                </a:cubicBezTo>
                <a:close/>
                <a:moveTo>
                  <a:pt x="57" y="221"/>
                </a:moveTo>
                <a:cubicBezTo>
                  <a:pt x="58" y="220"/>
                  <a:pt x="59" y="220"/>
                  <a:pt x="59" y="219"/>
                </a:cubicBezTo>
                <a:cubicBezTo>
                  <a:pt x="58" y="219"/>
                  <a:pt x="56" y="220"/>
                  <a:pt x="57" y="221"/>
                </a:cubicBezTo>
                <a:close/>
                <a:moveTo>
                  <a:pt x="41" y="208"/>
                </a:moveTo>
                <a:cubicBezTo>
                  <a:pt x="41" y="208"/>
                  <a:pt x="41" y="207"/>
                  <a:pt x="41" y="207"/>
                </a:cubicBezTo>
                <a:cubicBezTo>
                  <a:pt x="41" y="207"/>
                  <a:pt x="40" y="208"/>
                  <a:pt x="41" y="208"/>
                </a:cubicBezTo>
                <a:close/>
                <a:moveTo>
                  <a:pt x="62" y="226"/>
                </a:moveTo>
                <a:cubicBezTo>
                  <a:pt x="62" y="225"/>
                  <a:pt x="63" y="225"/>
                  <a:pt x="62" y="224"/>
                </a:cubicBezTo>
                <a:cubicBezTo>
                  <a:pt x="62" y="225"/>
                  <a:pt x="61" y="225"/>
                  <a:pt x="62" y="226"/>
                </a:cubicBezTo>
                <a:close/>
                <a:moveTo>
                  <a:pt x="53" y="219"/>
                </a:moveTo>
                <a:cubicBezTo>
                  <a:pt x="54" y="219"/>
                  <a:pt x="54" y="220"/>
                  <a:pt x="55" y="219"/>
                </a:cubicBezTo>
                <a:cubicBezTo>
                  <a:pt x="54" y="219"/>
                  <a:pt x="54" y="218"/>
                  <a:pt x="53" y="219"/>
                </a:cubicBezTo>
                <a:close/>
                <a:moveTo>
                  <a:pt x="68" y="232"/>
                </a:moveTo>
                <a:cubicBezTo>
                  <a:pt x="69" y="233"/>
                  <a:pt x="70" y="231"/>
                  <a:pt x="69" y="231"/>
                </a:cubicBezTo>
                <a:cubicBezTo>
                  <a:pt x="69" y="231"/>
                  <a:pt x="69" y="232"/>
                  <a:pt x="68" y="232"/>
                </a:cubicBezTo>
                <a:close/>
                <a:moveTo>
                  <a:pt x="55" y="224"/>
                </a:moveTo>
                <a:cubicBezTo>
                  <a:pt x="56" y="223"/>
                  <a:pt x="57" y="222"/>
                  <a:pt x="57" y="221"/>
                </a:cubicBezTo>
                <a:cubicBezTo>
                  <a:pt x="56" y="222"/>
                  <a:pt x="56" y="223"/>
                  <a:pt x="55" y="224"/>
                </a:cubicBezTo>
                <a:close/>
                <a:moveTo>
                  <a:pt x="62" y="228"/>
                </a:moveTo>
                <a:cubicBezTo>
                  <a:pt x="63" y="228"/>
                  <a:pt x="63" y="228"/>
                  <a:pt x="64" y="228"/>
                </a:cubicBezTo>
                <a:cubicBezTo>
                  <a:pt x="63" y="227"/>
                  <a:pt x="64" y="227"/>
                  <a:pt x="63" y="226"/>
                </a:cubicBezTo>
                <a:cubicBezTo>
                  <a:pt x="63" y="227"/>
                  <a:pt x="62" y="228"/>
                  <a:pt x="62" y="228"/>
                </a:cubicBezTo>
                <a:close/>
                <a:moveTo>
                  <a:pt x="53" y="220"/>
                </a:moveTo>
                <a:cubicBezTo>
                  <a:pt x="53" y="220"/>
                  <a:pt x="54" y="219"/>
                  <a:pt x="53" y="219"/>
                </a:cubicBezTo>
                <a:cubicBezTo>
                  <a:pt x="52" y="221"/>
                  <a:pt x="51" y="222"/>
                  <a:pt x="53" y="220"/>
                </a:cubicBezTo>
                <a:close/>
                <a:moveTo>
                  <a:pt x="47" y="216"/>
                </a:moveTo>
                <a:cubicBezTo>
                  <a:pt x="47" y="217"/>
                  <a:pt x="46" y="217"/>
                  <a:pt x="47" y="218"/>
                </a:cubicBezTo>
                <a:cubicBezTo>
                  <a:pt x="47" y="217"/>
                  <a:pt x="47" y="217"/>
                  <a:pt x="48" y="217"/>
                </a:cubicBezTo>
                <a:cubicBezTo>
                  <a:pt x="48" y="216"/>
                  <a:pt x="48" y="216"/>
                  <a:pt x="47" y="216"/>
                </a:cubicBezTo>
                <a:close/>
                <a:moveTo>
                  <a:pt x="59" y="227"/>
                </a:moveTo>
                <a:cubicBezTo>
                  <a:pt x="59" y="227"/>
                  <a:pt x="59" y="227"/>
                  <a:pt x="59" y="228"/>
                </a:cubicBezTo>
                <a:cubicBezTo>
                  <a:pt x="59" y="227"/>
                  <a:pt x="60" y="227"/>
                  <a:pt x="60" y="226"/>
                </a:cubicBezTo>
                <a:cubicBezTo>
                  <a:pt x="60" y="227"/>
                  <a:pt x="59" y="226"/>
                  <a:pt x="59" y="227"/>
                </a:cubicBezTo>
                <a:close/>
                <a:moveTo>
                  <a:pt x="57" y="227"/>
                </a:moveTo>
                <a:cubicBezTo>
                  <a:pt x="57" y="227"/>
                  <a:pt x="59" y="226"/>
                  <a:pt x="58" y="226"/>
                </a:cubicBezTo>
                <a:cubicBezTo>
                  <a:pt x="58" y="226"/>
                  <a:pt x="57" y="226"/>
                  <a:pt x="57" y="227"/>
                </a:cubicBezTo>
                <a:close/>
                <a:moveTo>
                  <a:pt x="51" y="223"/>
                </a:moveTo>
                <a:cubicBezTo>
                  <a:pt x="51" y="222"/>
                  <a:pt x="52" y="222"/>
                  <a:pt x="52" y="221"/>
                </a:cubicBezTo>
                <a:cubicBezTo>
                  <a:pt x="51" y="222"/>
                  <a:pt x="51" y="222"/>
                  <a:pt x="51" y="223"/>
                </a:cubicBezTo>
                <a:close/>
                <a:moveTo>
                  <a:pt x="33" y="211"/>
                </a:moveTo>
                <a:cubicBezTo>
                  <a:pt x="34" y="212"/>
                  <a:pt x="35" y="210"/>
                  <a:pt x="35" y="209"/>
                </a:cubicBezTo>
                <a:cubicBezTo>
                  <a:pt x="34" y="210"/>
                  <a:pt x="34" y="211"/>
                  <a:pt x="33" y="211"/>
                </a:cubicBezTo>
                <a:close/>
                <a:moveTo>
                  <a:pt x="40" y="214"/>
                </a:moveTo>
                <a:cubicBezTo>
                  <a:pt x="40" y="214"/>
                  <a:pt x="41" y="214"/>
                  <a:pt x="40" y="213"/>
                </a:cubicBezTo>
                <a:cubicBezTo>
                  <a:pt x="40" y="213"/>
                  <a:pt x="39" y="214"/>
                  <a:pt x="40" y="214"/>
                </a:cubicBezTo>
                <a:close/>
                <a:moveTo>
                  <a:pt x="35" y="215"/>
                </a:moveTo>
                <a:cubicBezTo>
                  <a:pt x="36" y="215"/>
                  <a:pt x="37" y="214"/>
                  <a:pt x="37" y="213"/>
                </a:cubicBezTo>
                <a:cubicBezTo>
                  <a:pt x="36" y="214"/>
                  <a:pt x="35" y="215"/>
                  <a:pt x="35" y="215"/>
                </a:cubicBezTo>
                <a:close/>
                <a:moveTo>
                  <a:pt x="48" y="223"/>
                </a:moveTo>
                <a:cubicBezTo>
                  <a:pt x="49" y="223"/>
                  <a:pt x="49" y="222"/>
                  <a:pt x="48" y="222"/>
                </a:cubicBezTo>
                <a:cubicBezTo>
                  <a:pt x="48" y="222"/>
                  <a:pt x="48" y="223"/>
                  <a:pt x="48" y="223"/>
                </a:cubicBezTo>
                <a:close/>
                <a:moveTo>
                  <a:pt x="38" y="217"/>
                </a:moveTo>
                <a:cubicBezTo>
                  <a:pt x="38" y="217"/>
                  <a:pt x="39" y="216"/>
                  <a:pt x="39" y="215"/>
                </a:cubicBezTo>
                <a:lnTo>
                  <a:pt x="38" y="217"/>
                </a:lnTo>
                <a:close/>
                <a:moveTo>
                  <a:pt x="43" y="223"/>
                </a:moveTo>
                <a:cubicBezTo>
                  <a:pt x="43" y="223"/>
                  <a:pt x="45" y="222"/>
                  <a:pt x="44" y="221"/>
                </a:cubicBezTo>
                <a:cubicBezTo>
                  <a:pt x="44" y="222"/>
                  <a:pt x="42" y="223"/>
                  <a:pt x="43" y="223"/>
                </a:cubicBezTo>
                <a:close/>
                <a:moveTo>
                  <a:pt x="62" y="237"/>
                </a:moveTo>
                <a:cubicBezTo>
                  <a:pt x="62" y="237"/>
                  <a:pt x="63" y="236"/>
                  <a:pt x="62" y="235"/>
                </a:cubicBezTo>
                <a:cubicBezTo>
                  <a:pt x="62" y="236"/>
                  <a:pt x="61" y="237"/>
                  <a:pt x="62" y="237"/>
                </a:cubicBezTo>
                <a:close/>
                <a:moveTo>
                  <a:pt x="30" y="213"/>
                </a:moveTo>
                <a:cubicBezTo>
                  <a:pt x="30" y="212"/>
                  <a:pt x="31" y="212"/>
                  <a:pt x="30" y="211"/>
                </a:cubicBezTo>
                <a:cubicBezTo>
                  <a:pt x="30" y="212"/>
                  <a:pt x="29" y="212"/>
                  <a:pt x="30" y="213"/>
                </a:cubicBezTo>
                <a:close/>
                <a:moveTo>
                  <a:pt x="49" y="228"/>
                </a:moveTo>
                <a:cubicBezTo>
                  <a:pt x="50" y="229"/>
                  <a:pt x="50" y="227"/>
                  <a:pt x="50" y="228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0" y="228"/>
                  <a:pt x="49" y="227"/>
                  <a:pt x="49" y="228"/>
                </a:cubicBezTo>
                <a:close/>
                <a:moveTo>
                  <a:pt x="44" y="225"/>
                </a:moveTo>
                <a:cubicBezTo>
                  <a:pt x="44" y="224"/>
                  <a:pt x="45" y="224"/>
                  <a:pt x="44" y="223"/>
                </a:cubicBezTo>
                <a:cubicBezTo>
                  <a:pt x="44" y="224"/>
                  <a:pt x="44" y="224"/>
                  <a:pt x="44" y="225"/>
                </a:cubicBezTo>
                <a:close/>
                <a:moveTo>
                  <a:pt x="64" y="238"/>
                </a:moveTo>
                <a:cubicBezTo>
                  <a:pt x="63" y="238"/>
                  <a:pt x="63" y="239"/>
                  <a:pt x="63" y="239"/>
                </a:cubicBezTo>
                <a:cubicBezTo>
                  <a:pt x="64" y="239"/>
                  <a:pt x="64" y="239"/>
                  <a:pt x="64" y="238"/>
                </a:cubicBezTo>
                <a:close/>
                <a:moveTo>
                  <a:pt x="29" y="217"/>
                </a:moveTo>
                <a:cubicBezTo>
                  <a:pt x="30" y="217"/>
                  <a:pt x="30" y="216"/>
                  <a:pt x="30" y="215"/>
                </a:cubicBezTo>
                <a:cubicBezTo>
                  <a:pt x="30" y="216"/>
                  <a:pt x="29" y="216"/>
                  <a:pt x="29" y="217"/>
                </a:cubicBezTo>
                <a:close/>
                <a:moveTo>
                  <a:pt x="55" y="237"/>
                </a:moveTo>
                <a:cubicBezTo>
                  <a:pt x="55" y="236"/>
                  <a:pt x="56" y="236"/>
                  <a:pt x="56" y="235"/>
                </a:cubicBezTo>
                <a:cubicBezTo>
                  <a:pt x="55" y="235"/>
                  <a:pt x="55" y="236"/>
                  <a:pt x="55" y="237"/>
                </a:cubicBezTo>
                <a:close/>
                <a:moveTo>
                  <a:pt x="47" y="231"/>
                </a:moveTo>
                <a:cubicBezTo>
                  <a:pt x="47" y="232"/>
                  <a:pt x="48" y="230"/>
                  <a:pt x="48" y="230"/>
                </a:cubicBezTo>
                <a:cubicBezTo>
                  <a:pt x="47" y="230"/>
                  <a:pt x="47" y="230"/>
                  <a:pt x="47" y="231"/>
                </a:cubicBezTo>
                <a:close/>
                <a:moveTo>
                  <a:pt x="61" y="240"/>
                </a:moveTo>
                <a:cubicBezTo>
                  <a:pt x="62" y="240"/>
                  <a:pt x="61" y="240"/>
                  <a:pt x="61" y="239"/>
                </a:cubicBezTo>
                <a:cubicBezTo>
                  <a:pt x="61" y="240"/>
                  <a:pt x="61" y="240"/>
                  <a:pt x="61" y="240"/>
                </a:cubicBezTo>
                <a:close/>
                <a:moveTo>
                  <a:pt x="34" y="223"/>
                </a:moveTo>
                <a:cubicBezTo>
                  <a:pt x="34" y="222"/>
                  <a:pt x="35" y="222"/>
                  <a:pt x="35" y="221"/>
                </a:cubicBezTo>
                <a:cubicBezTo>
                  <a:pt x="34" y="221"/>
                  <a:pt x="33" y="222"/>
                  <a:pt x="34" y="223"/>
                </a:cubicBezTo>
                <a:close/>
                <a:moveTo>
                  <a:pt x="26" y="217"/>
                </a:moveTo>
                <a:cubicBezTo>
                  <a:pt x="26" y="217"/>
                  <a:pt x="27" y="217"/>
                  <a:pt x="26" y="216"/>
                </a:cubicBezTo>
                <a:cubicBezTo>
                  <a:pt x="26" y="217"/>
                  <a:pt x="26" y="217"/>
                  <a:pt x="26" y="217"/>
                </a:cubicBezTo>
                <a:close/>
                <a:moveTo>
                  <a:pt x="32" y="222"/>
                </a:moveTo>
                <a:cubicBezTo>
                  <a:pt x="33" y="222"/>
                  <a:pt x="33" y="222"/>
                  <a:pt x="33" y="221"/>
                </a:cubicBezTo>
                <a:cubicBezTo>
                  <a:pt x="32" y="221"/>
                  <a:pt x="32" y="222"/>
                  <a:pt x="32" y="222"/>
                </a:cubicBezTo>
                <a:close/>
                <a:moveTo>
                  <a:pt x="27" y="218"/>
                </a:moveTo>
                <a:cubicBezTo>
                  <a:pt x="27" y="219"/>
                  <a:pt x="26" y="220"/>
                  <a:pt x="27" y="221"/>
                </a:cubicBezTo>
                <a:cubicBezTo>
                  <a:pt x="27" y="220"/>
                  <a:pt x="27" y="220"/>
                  <a:pt x="28" y="219"/>
                </a:cubicBezTo>
                <a:cubicBezTo>
                  <a:pt x="28" y="219"/>
                  <a:pt x="28" y="218"/>
                  <a:pt x="27" y="218"/>
                </a:cubicBezTo>
                <a:close/>
                <a:moveTo>
                  <a:pt x="32" y="225"/>
                </a:moveTo>
                <a:cubicBezTo>
                  <a:pt x="33" y="224"/>
                  <a:pt x="33" y="224"/>
                  <a:pt x="34" y="223"/>
                </a:cubicBezTo>
                <a:cubicBezTo>
                  <a:pt x="33" y="223"/>
                  <a:pt x="33" y="223"/>
                  <a:pt x="33" y="223"/>
                </a:cubicBezTo>
                <a:cubicBezTo>
                  <a:pt x="32" y="223"/>
                  <a:pt x="32" y="224"/>
                  <a:pt x="32" y="225"/>
                </a:cubicBezTo>
                <a:close/>
                <a:moveTo>
                  <a:pt x="23" y="221"/>
                </a:moveTo>
                <a:cubicBezTo>
                  <a:pt x="24" y="220"/>
                  <a:pt x="25" y="219"/>
                  <a:pt x="26" y="217"/>
                </a:cubicBezTo>
                <a:cubicBezTo>
                  <a:pt x="25" y="219"/>
                  <a:pt x="24" y="220"/>
                  <a:pt x="23" y="221"/>
                </a:cubicBezTo>
                <a:close/>
                <a:moveTo>
                  <a:pt x="57" y="242"/>
                </a:moveTo>
                <a:cubicBezTo>
                  <a:pt x="58" y="243"/>
                  <a:pt x="58" y="243"/>
                  <a:pt x="58" y="243"/>
                </a:cubicBezTo>
                <a:cubicBezTo>
                  <a:pt x="59" y="243"/>
                  <a:pt x="58" y="242"/>
                  <a:pt x="58" y="241"/>
                </a:cubicBezTo>
                <a:lnTo>
                  <a:pt x="57" y="242"/>
                </a:lnTo>
                <a:close/>
                <a:moveTo>
                  <a:pt x="25" y="220"/>
                </a:moveTo>
                <a:cubicBezTo>
                  <a:pt x="26" y="220"/>
                  <a:pt x="26" y="219"/>
                  <a:pt x="26" y="218"/>
                </a:cubicBezTo>
                <a:cubicBezTo>
                  <a:pt x="26" y="218"/>
                  <a:pt x="25" y="219"/>
                  <a:pt x="25" y="220"/>
                </a:cubicBezTo>
                <a:close/>
                <a:moveTo>
                  <a:pt x="44" y="234"/>
                </a:moveTo>
                <a:cubicBezTo>
                  <a:pt x="44" y="234"/>
                  <a:pt x="45" y="233"/>
                  <a:pt x="45" y="233"/>
                </a:cubicBezTo>
                <a:cubicBezTo>
                  <a:pt x="44" y="233"/>
                  <a:pt x="43" y="233"/>
                  <a:pt x="44" y="234"/>
                </a:cubicBezTo>
                <a:close/>
                <a:moveTo>
                  <a:pt x="49" y="243"/>
                </a:moveTo>
                <a:cubicBezTo>
                  <a:pt x="50" y="242"/>
                  <a:pt x="52" y="240"/>
                  <a:pt x="52" y="239"/>
                </a:cubicBezTo>
                <a:cubicBezTo>
                  <a:pt x="51" y="241"/>
                  <a:pt x="49" y="241"/>
                  <a:pt x="49" y="243"/>
                </a:cubicBezTo>
                <a:close/>
                <a:moveTo>
                  <a:pt x="31" y="225"/>
                </a:moveTo>
                <a:cubicBezTo>
                  <a:pt x="32" y="225"/>
                  <a:pt x="31" y="226"/>
                  <a:pt x="31" y="226"/>
                </a:cubicBezTo>
                <a:cubicBezTo>
                  <a:pt x="32" y="226"/>
                  <a:pt x="32" y="226"/>
                  <a:pt x="32" y="225"/>
                </a:cubicBezTo>
                <a:cubicBezTo>
                  <a:pt x="32" y="225"/>
                  <a:pt x="32" y="225"/>
                  <a:pt x="31" y="225"/>
                </a:cubicBezTo>
                <a:close/>
                <a:moveTo>
                  <a:pt x="42" y="242"/>
                </a:moveTo>
                <a:cubicBezTo>
                  <a:pt x="43" y="241"/>
                  <a:pt x="45" y="239"/>
                  <a:pt x="46" y="236"/>
                </a:cubicBezTo>
                <a:cubicBezTo>
                  <a:pt x="46" y="237"/>
                  <a:pt x="46" y="238"/>
                  <a:pt x="47" y="237"/>
                </a:cubicBezTo>
                <a:cubicBezTo>
                  <a:pt x="47" y="236"/>
                  <a:pt x="46" y="236"/>
                  <a:pt x="46" y="235"/>
                </a:cubicBezTo>
                <a:cubicBezTo>
                  <a:pt x="45" y="238"/>
                  <a:pt x="42" y="240"/>
                  <a:pt x="42" y="242"/>
                </a:cubicBezTo>
                <a:close/>
                <a:moveTo>
                  <a:pt x="23" y="220"/>
                </a:moveTo>
                <a:cubicBezTo>
                  <a:pt x="23" y="220"/>
                  <a:pt x="22" y="220"/>
                  <a:pt x="23" y="219"/>
                </a:cubicBezTo>
                <a:cubicBezTo>
                  <a:pt x="22" y="219"/>
                  <a:pt x="22" y="219"/>
                  <a:pt x="22" y="219"/>
                </a:cubicBezTo>
                <a:cubicBezTo>
                  <a:pt x="22" y="219"/>
                  <a:pt x="22" y="221"/>
                  <a:pt x="23" y="220"/>
                </a:cubicBezTo>
                <a:close/>
                <a:moveTo>
                  <a:pt x="30" y="227"/>
                </a:moveTo>
                <a:cubicBezTo>
                  <a:pt x="30" y="227"/>
                  <a:pt x="30" y="227"/>
                  <a:pt x="31" y="228"/>
                </a:cubicBezTo>
                <a:cubicBezTo>
                  <a:pt x="31" y="227"/>
                  <a:pt x="31" y="227"/>
                  <a:pt x="31" y="227"/>
                </a:cubicBezTo>
                <a:cubicBezTo>
                  <a:pt x="31" y="226"/>
                  <a:pt x="32" y="227"/>
                  <a:pt x="31" y="226"/>
                </a:cubicBezTo>
                <a:cubicBezTo>
                  <a:pt x="31" y="226"/>
                  <a:pt x="31" y="226"/>
                  <a:pt x="30" y="227"/>
                </a:cubicBezTo>
                <a:close/>
                <a:moveTo>
                  <a:pt x="31" y="230"/>
                </a:moveTo>
                <a:cubicBezTo>
                  <a:pt x="32" y="229"/>
                  <a:pt x="33" y="228"/>
                  <a:pt x="33" y="228"/>
                </a:cubicBezTo>
                <a:cubicBezTo>
                  <a:pt x="32" y="228"/>
                  <a:pt x="31" y="229"/>
                  <a:pt x="31" y="230"/>
                </a:cubicBezTo>
                <a:close/>
                <a:moveTo>
                  <a:pt x="57" y="246"/>
                </a:moveTo>
                <a:cubicBezTo>
                  <a:pt x="57" y="246"/>
                  <a:pt x="57" y="246"/>
                  <a:pt x="58" y="246"/>
                </a:cubicBezTo>
                <a:cubicBezTo>
                  <a:pt x="57" y="246"/>
                  <a:pt x="57" y="246"/>
                  <a:pt x="57" y="246"/>
                </a:cubicBezTo>
                <a:close/>
                <a:moveTo>
                  <a:pt x="21" y="224"/>
                </a:moveTo>
                <a:cubicBezTo>
                  <a:pt x="22" y="224"/>
                  <a:pt x="22" y="223"/>
                  <a:pt x="22" y="223"/>
                </a:cubicBezTo>
                <a:cubicBezTo>
                  <a:pt x="22" y="223"/>
                  <a:pt x="21" y="224"/>
                  <a:pt x="21" y="224"/>
                </a:cubicBezTo>
                <a:close/>
                <a:moveTo>
                  <a:pt x="52" y="249"/>
                </a:moveTo>
                <a:cubicBezTo>
                  <a:pt x="52" y="249"/>
                  <a:pt x="52" y="249"/>
                  <a:pt x="51" y="249"/>
                </a:cubicBezTo>
                <a:cubicBezTo>
                  <a:pt x="52" y="250"/>
                  <a:pt x="52" y="249"/>
                  <a:pt x="52" y="250"/>
                </a:cubicBezTo>
                <a:cubicBezTo>
                  <a:pt x="53" y="248"/>
                  <a:pt x="53" y="248"/>
                  <a:pt x="54" y="247"/>
                </a:cubicBezTo>
                <a:cubicBezTo>
                  <a:pt x="53" y="247"/>
                  <a:pt x="52" y="248"/>
                  <a:pt x="52" y="249"/>
                </a:cubicBezTo>
                <a:close/>
                <a:moveTo>
                  <a:pt x="29" y="230"/>
                </a:moveTo>
                <a:cubicBezTo>
                  <a:pt x="29" y="230"/>
                  <a:pt x="29" y="230"/>
                  <a:pt x="29" y="230"/>
                </a:cubicBezTo>
                <a:cubicBezTo>
                  <a:pt x="29" y="229"/>
                  <a:pt x="28" y="230"/>
                  <a:pt x="29" y="230"/>
                </a:cubicBezTo>
                <a:close/>
                <a:moveTo>
                  <a:pt x="54" y="249"/>
                </a:moveTo>
                <a:cubicBezTo>
                  <a:pt x="55" y="250"/>
                  <a:pt x="54" y="251"/>
                  <a:pt x="55" y="250"/>
                </a:cubicBezTo>
                <a:cubicBezTo>
                  <a:pt x="56" y="251"/>
                  <a:pt x="55" y="250"/>
                  <a:pt x="55" y="251"/>
                </a:cubicBezTo>
                <a:cubicBezTo>
                  <a:pt x="56" y="251"/>
                  <a:pt x="56" y="250"/>
                  <a:pt x="56" y="250"/>
                </a:cubicBezTo>
                <a:cubicBezTo>
                  <a:pt x="55" y="249"/>
                  <a:pt x="55" y="249"/>
                  <a:pt x="54" y="249"/>
                </a:cubicBezTo>
                <a:close/>
                <a:moveTo>
                  <a:pt x="47" y="245"/>
                </a:moveTo>
                <a:cubicBezTo>
                  <a:pt x="47" y="246"/>
                  <a:pt x="46" y="246"/>
                  <a:pt x="47" y="246"/>
                </a:cubicBezTo>
                <a:cubicBezTo>
                  <a:pt x="48" y="245"/>
                  <a:pt x="48" y="245"/>
                  <a:pt x="48" y="245"/>
                </a:cubicBezTo>
                <a:cubicBezTo>
                  <a:pt x="48" y="245"/>
                  <a:pt x="47" y="245"/>
                  <a:pt x="47" y="245"/>
                </a:cubicBezTo>
                <a:close/>
                <a:moveTo>
                  <a:pt x="28" y="231"/>
                </a:moveTo>
                <a:cubicBezTo>
                  <a:pt x="28" y="232"/>
                  <a:pt x="27" y="232"/>
                  <a:pt x="27" y="233"/>
                </a:cubicBezTo>
                <a:cubicBezTo>
                  <a:pt x="28" y="232"/>
                  <a:pt x="28" y="231"/>
                  <a:pt x="28" y="231"/>
                </a:cubicBezTo>
                <a:cubicBezTo>
                  <a:pt x="28" y="231"/>
                  <a:pt x="28" y="230"/>
                  <a:pt x="28" y="231"/>
                </a:cubicBezTo>
                <a:close/>
                <a:moveTo>
                  <a:pt x="28" y="235"/>
                </a:moveTo>
                <a:cubicBezTo>
                  <a:pt x="29" y="234"/>
                  <a:pt x="30" y="233"/>
                  <a:pt x="29" y="232"/>
                </a:cubicBezTo>
                <a:cubicBezTo>
                  <a:pt x="29" y="233"/>
                  <a:pt x="29" y="234"/>
                  <a:pt x="28" y="235"/>
                </a:cubicBezTo>
                <a:close/>
                <a:moveTo>
                  <a:pt x="48" y="247"/>
                </a:moveTo>
                <a:cubicBezTo>
                  <a:pt x="48" y="248"/>
                  <a:pt x="49" y="248"/>
                  <a:pt x="49" y="248"/>
                </a:cubicBezTo>
                <a:cubicBezTo>
                  <a:pt x="49" y="248"/>
                  <a:pt x="49" y="248"/>
                  <a:pt x="49" y="248"/>
                </a:cubicBezTo>
                <a:cubicBezTo>
                  <a:pt x="49" y="248"/>
                  <a:pt x="49" y="247"/>
                  <a:pt x="48" y="247"/>
                </a:cubicBezTo>
                <a:close/>
                <a:moveTo>
                  <a:pt x="17" y="226"/>
                </a:moveTo>
                <a:cubicBezTo>
                  <a:pt x="17" y="226"/>
                  <a:pt x="17" y="227"/>
                  <a:pt x="17" y="227"/>
                </a:cubicBezTo>
                <a:cubicBezTo>
                  <a:pt x="17" y="226"/>
                  <a:pt x="18" y="227"/>
                  <a:pt x="18" y="227"/>
                </a:cubicBezTo>
                <a:cubicBezTo>
                  <a:pt x="18" y="226"/>
                  <a:pt x="17" y="226"/>
                  <a:pt x="17" y="225"/>
                </a:cubicBezTo>
                <a:lnTo>
                  <a:pt x="17" y="226"/>
                </a:lnTo>
                <a:close/>
                <a:moveTo>
                  <a:pt x="41" y="244"/>
                </a:moveTo>
                <a:cubicBezTo>
                  <a:pt x="41" y="244"/>
                  <a:pt x="42" y="243"/>
                  <a:pt x="41" y="243"/>
                </a:cubicBezTo>
                <a:cubicBezTo>
                  <a:pt x="40" y="245"/>
                  <a:pt x="39" y="245"/>
                  <a:pt x="41" y="244"/>
                </a:cubicBezTo>
                <a:close/>
                <a:moveTo>
                  <a:pt x="50" y="252"/>
                </a:moveTo>
                <a:cubicBezTo>
                  <a:pt x="50" y="251"/>
                  <a:pt x="51" y="252"/>
                  <a:pt x="51" y="252"/>
                </a:cubicBezTo>
                <a:cubicBezTo>
                  <a:pt x="50" y="252"/>
                  <a:pt x="51" y="251"/>
                  <a:pt x="51" y="250"/>
                </a:cubicBezTo>
                <a:cubicBezTo>
                  <a:pt x="51" y="252"/>
                  <a:pt x="49" y="251"/>
                  <a:pt x="50" y="252"/>
                </a:cubicBezTo>
                <a:close/>
                <a:moveTo>
                  <a:pt x="42" y="245"/>
                </a:moveTo>
                <a:cubicBezTo>
                  <a:pt x="42" y="246"/>
                  <a:pt x="42" y="246"/>
                  <a:pt x="43" y="246"/>
                </a:cubicBezTo>
                <a:cubicBezTo>
                  <a:pt x="43" y="245"/>
                  <a:pt x="42" y="245"/>
                  <a:pt x="42" y="245"/>
                </a:cubicBezTo>
                <a:close/>
                <a:moveTo>
                  <a:pt x="53" y="255"/>
                </a:moveTo>
                <a:cubicBezTo>
                  <a:pt x="53" y="254"/>
                  <a:pt x="54" y="254"/>
                  <a:pt x="53" y="253"/>
                </a:cubicBezTo>
                <a:cubicBezTo>
                  <a:pt x="53" y="254"/>
                  <a:pt x="52" y="254"/>
                  <a:pt x="53" y="255"/>
                </a:cubicBezTo>
                <a:close/>
                <a:moveTo>
                  <a:pt x="40" y="247"/>
                </a:moveTo>
                <a:cubicBezTo>
                  <a:pt x="41" y="247"/>
                  <a:pt x="42" y="246"/>
                  <a:pt x="41" y="246"/>
                </a:cubicBezTo>
                <a:lnTo>
                  <a:pt x="40" y="247"/>
                </a:lnTo>
                <a:close/>
                <a:moveTo>
                  <a:pt x="43" y="248"/>
                </a:moveTo>
                <a:cubicBezTo>
                  <a:pt x="44" y="249"/>
                  <a:pt x="44" y="249"/>
                  <a:pt x="44" y="249"/>
                </a:cubicBezTo>
                <a:cubicBezTo>
                  <a:pt x="44" y="248"/>
                  <a:pt x="43" y="248"/>
                  <a:pt x="43" y="248"/>
                </a:cubicBezTo>
                <a:close/>
                <a:moveTo>
                  <a:pt x="15" y="234"/>
                </a:moveTo>
                <a:cubicBezTo>
                  <a:pt x="15" y="233"/>
                  <a:pt x="15" y="233"/>
                  <a:pt x="15" y="232"/>
                </a:cubicBezTo>
                <a:cubicBezTo>
                  <a:pt x="15" y="233"/>
                  <a:pt x="15" y="233"/>
                  <a:pt x="15" y="233"/>
                </a:cubicBezTo>
                <a:cubicBezTo>
                  <a:pt x="16" y="234"/>
                  <a:pt x="16" y="234"/>
                  <a:pt x="16" y="234"/>
                </a:cubicBezTo>
                <a:cubicBezTo>
                  <a:pt x="17" y="232"/>
                  <a:pt x="17" y="233"/>
                  <a:pt x="18" y="231"/>
                </a:cubicBezTo>
                <a:cubicBezTo>
                  <a:pt x="18" y="231"/>
                  <a:pt x="17" y="231"/>
                  <a:pt x="17" y="230"/>
                </a:cubicBezTo>
                <a:cubicBezTo>
                  <a:pt x="17" y="230"/>
                  <a:pt x="17" y="231"/>
                  <a:pt x="17" y="230"/>
                </a:cubicBezTo>
                <a:cubicBezTo>
                  <a:pt x="17" y="232"/>
                  <a:pt x="16" y="232"/>
                  <a:pt x="15" y="234"/>
                </a:cubicBezTo>
                <a:close/>
                <a:moveTo>
                  <a:pt x="51" y="255"/>
                </a:moveTo>
                <a:cubicBezTo>
                  <a:pt x="51" y="256"/>
                  <a:pt x="50" y="257"/>
                  <a:pt x="51" y="257"/>
                </a:cubicBezTo>
                <a:cubicBezTo>
                  <a:pt x="51" y="256"/>
                  <a:pt x="52" y="256"/>
                  <a:pt x="52" y="255"/>
                </a:cubicBezTo>
                <a:cubicBezTo>
                  <a:pt x="51" y="255"/>
                  <a:pt x="51" y="255"/>
                  <a:pt x="51" y="255"/>
                </a:cubicBezTo>
                <a:close/>
                <a:moveTo>
                  <a:pt x="20" y="235"/>
                </a:moveTo>
                <a:cubicBezTo>
                  <a:pt x="19" y="235"/>
                  <a:pt x="19" y="236"/>
                  <a:pt x="19" y="236"/>
                </a:cubicBezTo>
                <a:cubicBezTo>
                  <a:pt x="20" y="236"/>
                  <a:pt x="20" y="236"/>
                  <a:pt x="20" y="236"/>
                </a:cubicBezTo>
                <a:cubicBezTo>
                  <a:pt x="20" y="236"/>
                  <a:pt x="21" y="235"/>
                  <a:pt x="21" y="235"/>
                </a:cubicBezTo>
                <a:cubicBezTo>
                  <a:pt x="20" y="235"/>
                  <a:pt x="20" y="236"/>
                  <a:pt x="20" y="235"/>
                </a:cubicBezTo>
                <a:close/>
                <a:moveTo>
                  <a:pt x="21" y="238"/>
                </a:moveTo>
                <a:cubicBezTo>
                  <a:pt x="21" y="237"/>
                  <a:pt x="22" y="237"/>
                  <a:pt x="22" y="236"/>
                </a:cubicBezTo>
                <a:cubicBezTo>
                  <a:pt x="21" y="236"/>
                  <a:pt x="21" y="237"/>
                  <a:pt x="21" y="238"/>
                </a:cubicBezTo>
                <a:close/>
                <a:moveTo>
                  <a:pt x="17" y="236"/>
                </a:moveTo>
                <a:cubicBezTo>
                  <a:pt x="18" y="236"/>
                  <a:pt x="18" y="235"/>
                  <a:pt x="18" y="235"/>
                </a:cubicBezTo>
                <a:cubicBezTo>
                  <a:pt x="18" y="235"/>
                  <a:pt x="17" y="236"/>
                  <a:pt x="17" y="236"/>
                </a:cubicBezTo>
                <a:close/>
                <a:moveTo>
                  <a:pt x="23" y="243"/>
                </a:moveTo>
                <a:cubicBezTo>
                  <a:pt x="24" y="243"/>
                  <a:pt x="25" y="241"/>
                  <a:pt x="26" y="240"/>
                </a:cubicBezTo>
                <a:cubicBezTo>
                  <a:pt x="25" y="240"/>
                  <a:pt x="25" y="240"/>
                  <a:pt x="25" y="240"/>
                </a:cubicBezTo>
                <a:cubicBezTo>
                  <a:pt x="24" y="241"/>
                  <a:pt x="24" y="242"/>
                  <a:pt x="23" y="243"/>
                </a:cubicBezTo>
                <a:close/>
                <a:moveTo>
                  <a:pt x="17" y="238"/>
                </a:moveTo>
                <a:cubicBezTo>
                  <a:pt x="17" y="237"/>
                  <a:pt x="18" y="237"/>
                  <a:pt x="18" y="236"/>
                </a:cubicBezTo>
                <a:cubicBezTo>
                  <a:pt x="17" y="236"/>
                  <a:pt x="16" y="237"/>
                  <a:pt x="17" y="238"/>
                </a:cubicBezTo>
                <a:close/>
                <a:moveTo>
                  <a:pt x="35" y="251"/>
                </a:moveTo>
                <a:cubicBezTo>
                  <a:pt x="35" y="252"/>
                  <a:pt x="36" y="250"/>
                  <a:pt x="36" y="250"/>
                </a:cubicBezTo>
                <a:lnTo>
                  <a:pt x="35" y="251"/>
                </a:lnTo>
                <a:close/>
                <a:moveTo>
                  <a:pt x="38" y="255"/>
                </a:moveTo>
                <a:cubicBezTo>
                  <a:pt x="39" y="254"/>
                  <a:pt x="39" y="254"/>
                  <a:pt x="39" y="254"/>
                </a:cubicBezTo>
                <a:cubicBezTo>
                  <a:pt x="39" y="254"/>
                  <a:pt x="38" y="254"/>
                  <a:pt x="38" y="255"/>
                </a:cubicBezTo>
                <a:close/>
                <a:moveTo>
                  <a:pt x="12" y="236"/>
                </a:moveTo>
                <a:cubicBezTo>
                  <a:pt x="12" y="236"/>
                  <a:pt x="12" y="237"/>
                  <a:pt x="12" y="237"/>
                </a:cubicBezTo>
                <a:cubicBezTo>
                  <a:pt x="13" y="236"/>
                  <a:pt x="13" y="236"/>
                  <a:pt x="13" y="236"/>
                </a:cubicBezTo>
                <a:cubicBezTo>
                  <a:pt x="13" y="236"/>
                  <a:pt x="12" y="236"/>
                  <a:pt x="12" y="236"/>
                </a:cubicBezTo>
                <a:close/>
                <a:moveTo>
                  <a:pt x="38" y="253"/>
                </a:moveTo>
                <a:cubicBezTo>
                  <a:pt x="36" y="252"/>
                  <a:pt x="36" y="252"/>
                  <a:pt x="36" y="252"/>
                </a:cubicBezTo>
                <a:cubicBezTo>
                  <a:pt x="36" y="253"/>
                  <a:pt x="37" y="254"/>
                  <a:pt x="38" y="253"/>
                </a:cubicBezTo>
                <a:close/>
                <a:moveTo>
                  <a:pt x="12" y="239"/>
                </a:moveTo>
                <a:cubicBezTo>
                  <a:pt x="13" y="238"/>
                  <a:pt x="13" y="238"/>
                  <a:pt x="13" y="238"/>
                </a:cubicBezTo>
                <a:cubicBezTo>
                  <a:pt x="13" y="238"/>
                  <a:pt x="13" y="239"/>
                  <a:pt x="13" y="238"/>
                </a:cubicBezTo>
                <a:cubicBezTo>
                  <a:pt x="12" y="238"/>
                  <a:pt x="14" y="237"/>
                  <a:pt x="13" y="237"/>
                </a:cubicBezTo>
                <a:cubicBezTo>
                  <a:pt x="12" y="237"/>
                  <a:pt x="12" y="238"/>
                  <a:pt x="12" y="239"/>
                </a:cubicBezTo>
                <a:close/>
                <a:moveTo>
                  <a:pt x="35" y="256"/>
                </a:moveTo>
                <a:cubicBezTo>
                  <a:pt x="35" y="256"/>
                  <a:pt x="36" y="257"/>
                  <a:pt x="36" y="257"/>
                </a:cubicBezTo>
                <a:cubicBezTo>
                  <a:pt x="36" y="256"/>
                  <a:pt x="35" y="256"/>
                  <a:pt x="35" y="256"/>
                </a:cubicBezTo>
                <a:close/>
                <a:moveTo>
                  <a:pt x="27" y="255"/>
                </a:moveTo>
                <a:cubicBezTo>
                  <a:pt x="27" y="255"/>
                  <a:pt x="28" y="254"/>
                  <a:pt x="28" y="254"/>
                </a:cubicBezTo>
                <a:cubicBezTo>
                  <a:pt x="27" y="254"/>
                  <a:pt x="27" y="254"/>
                  <a:pt x="27" y="255"/>
                </a:cubicBezTo>
                <a:close/>
                <a:moveTo>
                  <a:pt x="8" y="244"/>
                </a:moveTo>
                <a:cubicBezTo>
                  <a:pt x="7" y="244"/>
                  <a:pt x="7" y="244"/>
                  <a:pt x="7" y="244"/>
                </a:cubicBezTo>
                <a:cubicBezTo>
                  <a:pt x="8" y="245"/>
                  <a:pt x="8" y="243"/>
                  <a:pt x="7" y="243"/>
                </a:cubicBezTo>
                <a:cubicBezTo>
                  <a:pt x="7" y="243"/>
                  <a:pt x="7" y="243"/>
                  <a:pt x="8" y="244"/>
                </a:cubicBezTo>
                <a:close/>
                <a:moveTo>
                  <a:pt x="6" y="247"/>
                </a:moveTo>
                <a:cubicBezTo>
                  <a:pt x="7" y="248"/>
                  <a:pt x="9" y="244"/>
                  <a:pt x="8" y="244"/>
                </a:cubicBezTo>
                <a:cubicBezTo>
                  <a:pt x="7" y="245"/>
                  <a:pt x="7" y="246"/>
                  <a:pt x="6" y="247"/>
                </a:cubicBezTo>
                <a:close/>
                <a:moveTo>
                  <a:pt x="11" y="248"/>
                </a:moveTo>
                <a:cubicBezTo>
                  <a:pt x="12" y="248"/>
                  <a:pt x="12" y="247"/>
                  <a:pt x="11" y="247"/>
                </a:cubicBezTo>
                <a:cubicBezTo>
                  <a:pt x="11" y="247"/>
                  <a:pt x="11" y="248"/>
                  <a:pt x="11" y="248"/>
                </a:cubicBezTo>
                <a:close/>
                <a:moveTo>
                  <a:pt x="32" y="264"/>
                </a:moveTo>
                <a:cubicBezTo>
                  <a:pt x="33" y="264"/>
                  <a:pt x="33" y="264"/>
                  <a:pt x="33" y="263"/>
                </a:cubicBezTo>
                <a:cubicBezTo>
                  <a:pt x="32" y="263"/>
                  <a:pt x="32" y="263"/>
                  <a:pt x="32" y="264"/>
                </a:cubicBezTo>
                <a:close/>
                <a:moveTo>
                  <a:pt x="10" y="250"/>
                </a:moveTo>
                <a:cubicBezTo>
                  <a:pt x="10" y="250"/>
                  <a:pt x="11" y="249"/>
                  <a:pt x="11" y="249"/>
                </a:cubicBezTo>
                <a:cubicBezTo>
                  <a:pt x="10" y="248"/>
                  <a:pt x="10" y="248"/>
                  <a:pt x="10" y="248"/>
                </a:cubicBezTo>
                <a:cubicBezTo>
                  <a:pt x="10" y="249"/>
                  <a:pt x="9" y="249"/>
                  <a:pt x="10" y="250"/>
                </a:cubicBezTo>
                <a:close/>
                <a:moveTo>
                  <a:pt x="7" y="252"/>
                </a:moveTo>
                <a:cubicBezTo>
                  <a:pt x="7" y="251"/>
                  <a:pt x="9" y="249"/>
                  <a:pt x="8" y="248"/>
                </a:cubicBezTo>
                <a:cubicBezTo>
                  <a:pt x="8" y="249"/>
                  <a:pt x="6" y="251"/>
                  <a:pt x="7" y="252"/>
                </a:cubicBezTo>
                <a:close/>
                <a:moveTo>
                  <a:pt x="3" y="247"/>
                </a:moveTo>
                <a:cubicBezTo>
                  <a:pt x="3" y="246"/>
                  <a:pt x="4" y="246"/>
                  <a:pt x="4" y="246"/>
                </a:cubicBezTo>
                <a:cubicBezTo>
                  <a:pt x="3" y="246"/>
                  <a:pt x="2" y="246"/>
                  <a:pt x="3" y="247"/>
                </a:cubicBezTo>
                <a:close/>
                <a:moveTo>
                  <a:pt x="0" y="255"/>
                </a:moveTo>
                <a:cubicBezTo>
                  <a:pt x="1" y="253"/>
                  <a:pt x="3" y="253"/>
                  <a:pt x="2" y="251"/>
                </a:cubicBezTo>
                <a:cubicBezTo>
                  <a:pt x="2" y="253"/>
                  <a:pt x="0" y="254"/>
                  <a:pt x="0" y="255"/>
                </a:cubicBezTo>
                <a:close/>
                <a:moveTo>
                  <a:pt x="30" y="271"/>
                </a:moveTo>
                <a:cubicBezTo>
                  <a:pt x="30" y="271"/>
                  <a:pt x="31" y="271"/>
                  <a:pt x="31" y="271"/>
                </a:cubicBezTo>
                <a:cubicBezTo>
                  <a:pt x="31" y="271"/>
                  <a:pt x="30" y="270"/>
                  <a:pt x="30" y="271"/>
                </a:cubicBezTo>
                <a:close/>
                <a:moveTo>
                  <a:pt x="34" y="274"/>
                </a:moveTo>
                <a:cubicBezTo>
                  <a:pt x="35" y="275"/>
                  <a:pt x="34" y="275"/>
                  <a:pt x="35" y="275"/>
                </a:cubicBezTo>
                <a:cubicBezTo>
                  <a:pt x="36" y="275"/>
                  <a:pt x="35" y="275"/>
                  <a:pt x="35" y="274"/>
                </a:cubicBezTo>
                <a:cubicBezTo>
                  <a:pt x="35" y="274"/>
                  <a:pt x="35" y="274"/>
                  <a:pt x="34" y="274"/>
                </a:cubicBezTo>
                <a:close/>
                <a:moveTo>
                  <a:pt x="3" y="254"/>
                </a:moveTo>
                <a:cubicBezTo>
                  <a:pt x="2" y="254"/>
                  <a:pt x="2" y="254"/>
                  <a:pt x="2" y="253"/>
                </a:cubicBezTo>
                <a:cubicBezTo>
                  <a:pt x="2" y="254"/>
                  <a:pt x="2" y="254"/>
                  <a:pt x="2" y="254"/>
                </a:cubicBezTo>
                <a:cubicBezTo>
                  <a:pt x="2" y="254"/>
                  <a:pt x="4" y="254"/>
                  <a:pt x="3" y="253"/>
                </a:cubicBezTo>
                <a:lnTo>
                  <a:pt x="3" y="254"/>
                </a:lnTo>
                <a:close/>
                <a:moveTo>
                  <a:pt x="27" y="271"/>
                </a:moveTo>
                <a:cubicBezTo>
                  <a:pt x="27" y="271"/>
                  <a:pt x="27" y="272"/>
                  <a:pt x="28" y="271"/>
                </a:cubicBezTo>
                <a:cubicBezTo>
                  <a:pt x="28" y="271"/>
                  <a:pt x="27" y="270"/>
                  <a:pt x="27" y="271"/>
                </a:cubicBezTo>
                <a:close/>
                <a:moveTo>
                  <a:pt x="31" y="278"/>
                </a:moveTo>
                <a:cubicBezTo>
                  <a:pt x="31" y="277"/>
                  <a:pt x="30" y="277"/>
                  <a:pt x="30" y="276"/>
                </a:cubicBezTo>
                <a:cubicBezTo>
                  <a:pt x="30" y="277"/>
                  <a:pt x="31" y="277"/>
                  <a:pt x="31" y="278"/>
                </a:cubicBezTo>
                <a:close/>
                <a:moveTo>
                  <a:pt x="31" y="281"/>
                </a:moveTo>
                <a:cubicBezTo>
                  <a:pt x="32" y="281"/>
                  <a:pt x="32" y="281"/>
                  <a:pt x="32" y="281"/>
                </a:cubicBezTo>
                <a:cubicBezTo>
                  <a:pt x="32" y="280"/>
                  <a:pt x="32" y="280"/>
                  <a:pt x="33" y="280"/>
                </a:cubicBezTo>
                <a:cubicBezTo>
                  <a:pt x="33" y="280"/>
                  <a:pt x="33" y="279"/>
                  <a:pt x="33" y="279"/>
                </a:cubicBezTo>
                <a:cubicBezTo>
                  <a:pt x="32" y="280"/>
                  <a:pt x="32" y="281"/>
                  <a:pt x="31" y="281"/>
                </a:cubicBezTo>
                <a:close/>
                <a:moveTo>
                  <a:pt x="782" y="255"/>
                </a:moveTo>
                <a:cubicBezTo>
                  <a:pt x="781" y="255"/>
                  <a:pt x="779" y="253"/>
                  <a:pt x="779" y="256"/>
                </a:cubicBezTo>
                <a:cubicBezTo>
                  <a:pt x="781" y="259"/>
                  <a:pt x="782" y="261"/>
                  <a:pt x="783" y="263"/>
                </a:cubicBezTo>
                <a:cubicBezTo>
                  <a:pt x="781" y="263"/>
                  <a:pt x="777" y="259"/>
                  <a:pt x="774" y="258"/>
                </a:cubicBezTo>
                <a:cubicBezTo>
                  <a:pt x="775" y="259"/>
                  <a:pt x="777" y="263"/>
                  <a:pt x="778" y="264"/>
                </a:cubicBezTo>
                <a:cubicBezTo>
                  <a:pt x="779" y="267"/>
                  <a:pt x="779" y="268"/>
                  <a:pt x="780" y="271"/>
                </a:cubicBezTo>
                <a:cubicBezTo>
                  <a:pt x="779" y="271"/>
                  <a:pt x="779" y="271"/>
                  <a:pt x="779" y="272"/>
                </a:cubicBezTo>
                <a:cubicBezTo>
                  <a:pt x="776" y="269"/>
                  <a:pt x="775" y="267"/>
                  <a:pt x="772" y="264"/>
                </a:cubicBezTo>
                <a:cubicBezTo>
                  <a:pt x="771" y="262"/>
                  <a:pt x="772" y="262"/>
                  <a:pt x="771" y="260"/>
                </a:cubicBezTo>
                <a:cubicBezTo>
                  <a:pt x="770" y="259"/>
                  <a:pt x="767" y="254"/>
                  <a:pt x="766" y="252"/>
                </a:cubicBezTo>
                <a:cubicBezTo>
                  <a:pt x="766" y="254"/>
                  <a:pt x="763" y="249"/>
                  <a:pt x="762" y="246"/>
                </a:cubicBezTo>
                <a:cubicBezTo>
                  <a:pt x="763" y="250"/>
                  <a:pt x="761" y="249"/>
                  <a:pt x="764" y="255"/>
                </a:cubicBezTo>
                <a:cubicBezTo>
                  <a:pt x="763" y="252"/>
                  <a:pt x="764" y="254"/>
                  <a:pt x="765" y="256"/>
                </a:cubicBezTo>
                <a:cubicBezTo>
                  <a:pt x="765" y="257"/>
                  <a:pt x="765" y="255"/>
                  <a:pt x="765" y="255"/>
                </a:cubicBezTo>
                <a:cubicBezTo>
                  <a:pt x="766" y="256"/>
                  <a:pt x="766" y="257"/>
                  <a:pt x="766" y="258"/>
                </a:cubicBezTo>
                <a:cubicBezTo>
                  <a:pt x="767" y="259"/>
                  <a:pt x="768" y="260"/>
                  <a:pt x="770" y="260"/>
                </a:cubicBezTo>
                <a:cubicBezTo>
                  <a:pt x="770" y="262"/>
                  <a:pt x="771" y="264"/>
                  <a:pt x="772" y="267"/>
                </a:cubicBezTo>
                <a:cubicBezTo>
                  <a:pt x="771" y="267"/>
                  <a:pt x="768" y="261"/>
                  <a:pt x="769" y="264"/>
                </a:cubicBezTo>
                <a:cubicBezTo>
                  <a:pt x="768" y="262"/>
                  <a:pt x="766" y="259"/>
                  <a:pt x="766" y="260"/>
                </a:cubicBezTo>
                <a:cubicBezTo>
                  <a:pt x="766" y="259"/>
                  <a:pt x="764" y="256"/>
                  <a:pt x="764" y="255"/>
                </a:cubicBezTo>
                <a:cubicBezTo>
                  <a:pt x="763" y="254"/>
                  <a:pt x="762" y="254"/>
                  <a:pt x="761" y="253"/>
                </a:cubicBezTo>
                <a:cubicBezTo>
                  <a:pt x="761" y="252"/>
                  <a:pt x="762" y="253"/>
                  <a:pt x="762" y="252"/>
                </a:cubicBezTo>
                <a:cubicBezTo>
                  <a:pt x="762" y="251"/>
                  <a:pt x="761" y="249"/>
                  <a:pt x="761" y="249"/>
                </a:cubicBezTo>
                <a:cubicBezTo>
                  <a:pt x="757" y="243"/>
                  <a:pt x="757" y="246"/>
                  <a:pt x="752" y="241"/>
                </a:cubicBezTo>
                <a:cubicBezTo>
                  <a:pt x="752" y="241"/>
                  <a:pt x="755" y="244"/>
                  <a:pt x="755" y="245"/>
                </a:cubicBezTo>
                <a:cubicBezTo>
                  <a:pt x="755" y="246"/>
                  <a:pt x="755" y="245"/>
                  <a:pt x="755" y="244"/>
                </a:cubicBezTo>
                <a:cubicBezTo>
                  <a:pt x="755" y="244"/>
                  <a:pt x="755" y="246"/>
                  <a:pt x="756" y="246"/>
                </a:cubicBezTo>
                <a:cubicBezTo>
                  <a:pt x="757" y="248"/>
                  <a:pt x="756" y="247"/>
                  <a:pt x="757" y="249"/>
                </a:cubicBezTo>
                <a:cubicBezTo>
                  <a:pt x="755" y="246"/>
                  <a:pt x="755" y="248"/>
                  <a:pt x="753" y="248"/>
                </a:cubicBezTo>
                <a:cubicBezTo>
                  <a:pt x="752" y="245"/>
                  <a:pt x="751" y="244"/>
                  <a:pt x="750" y="245"/>
                </a:cubicBezTo>
                <a:cubicBezTo>
                  <a:pt x="748" y="242"/>
                  <a:pt x="747" y="243"/>
                  <a:pt x="745" y="239"/>
                </a:cubicBezTo>
                <a:cubicBezTo>
                  <a:pt x="744" y="239"/>
                  <a:pt x="744" y="239"/>
                  <a:pt x="744" y="239"/>
                </a:cubicBezTo>
                <a:cubicBezTo>
                  <a:pt x="743" y="237"/>
                  <a:pt x="741" y="236"/>
                  <a:pt x="739" y="233"/>
                </a:cubicBezTo>
                <a:cubicBezTo>
                  <a:pt x="739" y="232"/>
                  <a:pt x="739" y="231"/>
                  <a:pt x="740" y="231"/>
                </a:cubicBezTo>
                <a:cubicBezTo>
                  <a:pt x="741" y="233"/>
                  <a:pt x="741" y="234"/>
                  <a:pt x="742" y="234"/>
                </a:cubicBezTo>
                <a:cubicBezTo>
                  <a:pt x="742" y="234"/>
                  <a:pt x="741" y="231"/>
                  <a:pt x="743" y="234"/>
                </a:cubicBezTo>
                <a:cubicBezTo>
                  <a:pt x="743" y="233"/>
                  <a:pt x="742" y="232"/>
                  <a:pt x="741" y="231"/>
                </a:cubicBezTo>
                <a:cubicBezTo>
                  <a:pt x="740" y="230"/>
                  <a:pt x="741" y="231"/>
                  <a:pt x="740" y="231"/>
                </a:cubicBezTo>
                <a:cubicBezTo>
                  <a:pt x="739" y="227"/>
                  <a:pt x="737" y="229"/>
                  <a:pt x="736" y="226"/>
                </a:cubicBezTo>
                <a:cubicBezTo>
                  <a:pt x="736" y="227"/>
                  <a:pt x="735" y="226"/>
                  <a:pt x="733" y="224"/>
                </a:cubicBezTo>
                <a:cubicBezTo>
                  <a:pt x="734" y="226"/>
                  <a:pt x="737" y="229"/>
                  <a:pt x="738" y="231"/>
                </a:cubicBezTo>
                <a:cubicBezTo>
                  <a:pt x="735" y="229"/>
                  <a:pt x="728" y="217"/>
                  <a:pt x="726" y="218"/>
                </a:cubicBezTo>
                <a:cubicBezTo>
                  <a:pt x="724" y="215"/>
                  <a:pt x="723" y="213"/>
                  <a:pt x="721" y="210"/>
                </a:cubicBezTo>
                <a:cubicBezTo>
                  <a:pt x="715" y="205"/>
                  <a:pt x="707" y="195"/>
                  <a:pt x="698" y="186"/>
                </a:cubicBezTo>
                <a:cubicBezTo>
                  <a:pt x="698" y="186"/>
                  <a:pt x="701" y="188"/>
                  <a:pt x="700" y="188"/>
                </a:cubicBezTo>
                <a:cubicBezTo>
                  <a:pt x="696" y="184"/>
                  <a:pt x="693" y="182"/>
                  <a:pt x="688" y="177"/>
                </a:cubicBezTo>
                <a:cubicBezTo>
                  <a:pt x="689" y="178"/>
                  <a:pt x="690" y="178"/>
                  <a:pt x="690" y="177"/>
                </a:cubicBezTo>
                <a:cubicBezTo>
                  <a:pt x="689" y="176"/>
                  <a:pt x="689" y="176"/>
                  <a:pt x="689" y="176"/>
                </a:cubicBezTo>
                <a:cubicBezTo>
                  <a:pt x="687" y="174"/>
                  <a:pt x="689" y="177"/>
                  <a:pt x="688" y="177"/>
                </a:cubicBezTo>
                <a:cubicBezTo>
                  <a:pt x="686" y="175"/>
                  <a:pt x="687" y="175"/>
                  <a:pt x="686" y="174"/>
                </a:cubicBezTo>
                <a:cubicBezTo>
                  <a:pt x="684" y="172"/>
                  <a:pt x="686" y="174"/>
                  <a:pt x="684" y="173"/>
                </a:cubicBezTo>
                <a:cubicBezTo>
                  <a:pt x="683" y="172"/>
                  <a:pt x="682" y="169"/>
                  <a:pt x="681" y="170"/>
                </a:cubicBezTo>
                <a:cubicBezTo>
                  <a:pt x="680" y="169"/>
                  <a:pt x="681" y="169"/>
                  <a:pt x="681" y="169"/>
                </a:cubicBezTo>
                <a:cubicBezTo>
                  <a:pt x="680" y="168"/>
                  <a:pt x="679" y="168"/>
                  <a:pt x="678" y="168"/>
                </a:cubicBezTo>
                <a:cubicBezTo>
                  <a:pt x="676" y="165"/>
                  <a:pt x="672" y="163"/>
                  <a:pt x="672" y="161"/>
                </a:cubicBezTo>
                <a:cubicBezTo>
                  <a:pt x="670" y="160"/>
                  <a:pt x="662" y="154"/>
                  <a:pt x="657" y="149"/>
                </a:cubicBezTo>
                <a:cubicBezTo>
                  <a:pt x="660" y="152"/>
                  <a:pt x="654" y="146"/>
                  <a:pt x="654" y="146"/>
                </a:cubicBezTo>
                <a:cubicBezTo>
                  <a:pt x="653" y="145"/>
                  <a:pt x="653" y="145"/>
                  <a:pt x="652" y="145"/>
                </a:cubicBezTo>
                <a:cubicBezTo>
                  <a:pt x="648" y="142"/>
                  <a:pt x="644" y="139"/>
                  <a:pt x="645" y="138"/>
                </a:cubicBezTo>
                <a:cubicBezTo>
                  <a:pt x="641" y="135"/>
                  <a:pt x="641" y="135"/>
                  <a:pt x="641" y="135"/>
                </a:cubicBezTo>
                <a:cubicBezTo>
                  <a:pt x="642" y="137"/>
                  <a:pt x="641" y="136"/>
                  <a:pt x="640" y="136"/>
                </a:cubicBezTo>
                <a:cubicBezTo>
                  <a:pt x="637" y="133"/>
                  <a:pt x="636" y="133"/>
                  <a:pt x="633" y="130"/>
                </a:cubicBezTo>
                <a:cubicBezTo>
                  <a:pt x="633" y="130"/>
                  <a:pt x="632" y="129"/>
                  <a:pt x="633" y="129"/>
                </a:cubicBezTo>
                <a:cubicBezTo>
                  <a:pt x="629" y="126"/>
                  <a:pt x="631" y="129"/>
                  <a:pt x="629" y="128"/>
                </a:cubicBezTo>
                <a:cubicBezTo>
                  <a:pt x="628" y="126"/>
                  <a:pt x="625" y="124"/>
                  <a:pt x="622" y="123"/>
                </a:cubicBezTo>
                <a:cubicBezTo>
                  <a:pt x="626" y="124"/>
                  <a:pt x="620" y="120"/>
                  <a:pt x="618" y="120"/>
                </a:cubicBezTo>
                <a:cubicBezTo>
                  <a:pt x="618" y="120"/>
                  <a:pt x="620" y="122"/>
                  <a:pt x="621" y="122"/>
                </a:cubicBezTo>
                <a:cubicBezTo>
                  <a:pt x="623" y="124"/>
                  <a:pt x="615" y="119"/>
                  <a:pt x="617" y="119"/>
                </a:cubicBezTo>
                <a:cubicBezTo>
                  <a:pt x="614" y="117"/>
                  <a:pt x="614" y="117"/>
                  <a:pt x="614" y="117"/>
                </a:cubicBezTo>
                <a:cubicBezTo>
                  <a:pt x="613" y="116"/>
                  <a:pt x="614" y="118"/>
                  <a:pt x="611" y="116"/>
                </a:cubicBezTo>
                <a:cubicBezTo>
                  <a:pt x="611" y="116"/>
                  <a:pt x="613" y="116"/>
                  <a:pt x="612" y="115"/>
                </a:cubicBezTo>
                <a:cubicBezTo>
                  <a:pt x="610" y="114"/>
                  <a:pt x="612" y="116"/>
                  <a:pt x="610" y="115"/>
                </a:cubicBezTo>
                <a:cubicBezTo>
                  <a:pt x="607" y="112"/>
                  <a:pt x="602" y="111"/>
                  <a:pt x="596" y="106"/>
                </a:cubicBezTo>
                <a:cubicBezTo>
                  <a:pt x="596" y="106"/>
                  <a:pt x="595" y="106"/>
                  <a:pt x="595" y="105"/>
                </a:cubicBezTo>
                <a:cubicBezTo>
                  <a:pt x="594" y="105"/>
                  <a:pt x="594" y="105"/>
                  <a:pt x="594" y="106"/>
                </a:cubicBezTo>
                <a:cubicBezTo>
                  <a:pt x="587" y="101"/>
                  <a:pt x="583" y="99"/>
                  <a:pt x="576" y="95"/>
                </a:cubicBezTo>
                <a:cubicBezTo>
                  <a:pt x="573" y="94"/>
                  <a:pt x="576" y="96"/>
                  <a:pt x="575" y="96"/>
                </a:cubicBezTo>
                <a:cubicBezTo>
                  <a:pt x="575" y="95"/>
                  <a:pt x="571" y="94"/>
                  <a:pt x="571" y="94"/>
                </a:cubicBezTo>
                <a:cubicBezTo>
                  <a:pt x="568" y="92"/>
                  <a:pt x="566" y="90"/>
                  <a:pt x="562" y="88"/>
                </a:cubicBezTo>
                <a:cubicBezTo>
                  <a:pt x="555" y="85"/>
                  <a:pt x="548" y="82"/>
                  <a:pt x="540" y="79"/>
                </a:cubicBezTo>
                <a:cubicBezTo>
                  <a:pt x="540" y="78"/>
                  <a:pt x="540" y="78"/>
                  <a:pt x="540" y="78"/>
                </a:cubicBezTo>
                <a:cubicBezTo>
                  <a:pt x="537" y="77"/>
                  <a:pt x="535" y="76"/>
                  <a:pt x="533" y="75"/>
                </a:cubicBezTo>
                <a:cubicBezTo>
                  <a:pt x="530" y="74"/>
                  <a:pt x="529" y="74"/>
                  <a:pt x="526" y="73"/>
                </a:cubicBezTo>
                <a:cubicBezTo>
                  <a:pt x="526" y="72"/>
                  <a:pt x="526" y="72"/>
                  <a:pt x="526" y="72"/>
                </a:cubicBezTo>
                <a:cubicBezTo>
                  <a:pt x="521" y="71"/>
                  <a:pt x="517" y="70"/>
                  <a:pt x="514" y="68"/>
                </a:cubicBezTo>
                <a:cubicBezTo>
                  <a:pt x="510" y="68"/>
                  <a:pt x="504" y="65"/>
                  <a:pt x="502" y="64"/>
                </a:cubicBezTo>
                <a:cubicBezTo>
                  <a:pt x="500" y="63"/>
                  <a:pt x="502" y="65"/>
                  <a:pt x="502" y="65"/>
                </a:cubicBezTo>
                <a:cubicBezTo>
                  <a:pt x="497" y="64"/>
                  <a:pt x="493" y="62"/>
                  <a:pt x="488" y="60"/>
                </a:cubicBezTo>
                <a:cubicBezTo>
                  <a:pt x="485" y="60"/>
                  <a:pt x="481" y="60"/>
                  <a:pt x="480" y="59"/>
                </a:cubicBezTo>
                <a:cubicBezTo>
                  <a:pt x="483" y="59"/>
                  <a:pt x="485" y="60"/>
                  <a:pt x="484" y="59"/>
                </a:cubicBezTo>
                <a:cubicBezTo>
                  <a:pt x="482" y="58"/>
                  <a:pt x="480" y="59"/>
                  <a:pt x="480" y="58"/>
                </a:cubicBezTo>
                <a:cubicBezTo>
                  <a:pt x="479" y="58"/>
                  <a:pt x="479" y="58"/>
                  <a:pt x="479" y="59"/>
                </a:cubicBezTo>
                <a:cubicBezTo>
                  <a:pt x="474" y="58"/>
                  <a:pt x="470" y="57"/>
                  <a:pt x="468" y="56"/>
                </a:cubicBezTo>
                <a:cubicBezTo>
                  <a:pt x="466" y="56"/>
                  <a:pt x="469" y="57"/>
                  <a:pt x="464" y="56"/>
                </a:cubicBezTo>
                <a:cubicBezTo>
                  <a:pt x="465" y="55"/>
                  <a:pt x="461" y="54"/>
                  <a:pt x="459" y="54"/>
                </a:cubicBezTo>
                <a:cubicBezTo>
                  <a:pt x="459" y="54"/>
                  <a:pt x="459" y="54"/>
                  <a:pt x="458" y="54"/>
                </a:cubicBezTo>
                <a:cubicBezTo>
                  <a:pt x="458" y="54"/>
                  <a:pt x="459" y="54"/>
                  <a:pt x="461" y="54"/>
                </a:cubicBezTo>
                <a:cubicBezTo>
                  <a:pt x="461" y="53"/>
                  <a:pt x="460" y="53"/>
                  <a:pt x="458" y="53"/>
                </a:cubicBezTo>
                <a:cubicBezTo>
                  <a:pt x="457" y="53"/>
                  <a:pt x="456" y="53"/>
                  <a:pt x="456" y="54"/>
                </a:cubicBezTo>
                <a:cubicBezTo>
                  <a:pt x="453" y="53"/>
                  <a:pt x="452" y="52"/>
                  <a:pt x="450" y="52"/>
                </a:cubicBezTo>
                <a:cubicBezTo>
                  <a:pt x="448" y="51"/>
                  <a:pt x="451" y="52"/>
                  <a:pt x="450" y="52"/>
                </a:cubicBezTo>
                <a:cubicBezTo>
                  <a:pt x="442" y="51"/>
                  <a:pt x="434" y="51"/>
                  <a:pt x="428" y="49"/>
                </a:cubicBezTo>
                <a:cubicBezTo>
                  <a:pt x="426" y="49"/>
                  <a:pt x="429" y="50"/>
                  <a:pt x="427" y="50"/>
                </a:cubicBezTo>
                <a:cubicBezTo>
                  <a:pt x="424" y="50"/>
                  <a:pt x="424" y="49"/>
                  <a:pt x="426" y="49"/>
                </a:cubicBezTo>
                <a:cubicBezTo>
                  <a:pt x="426" y="48"/>
                  <a:pt x="425" y="49"/>
                  <a:pt x="423" y="48"/>
                </a:cubicBezTo>
                <a:cubicBezTo>
                  <a:pt x="423" y="49"/>
                  <a:pt x="423" y="49"/>
                  <a:pt x="423" y="49"/>
                </a:cubicBezTo>
                <a:cubicBezTo>
                  <a:pt x="416" y="48"/>
                  <a:pt x="410" y="48"/>
                  <a:pt x="402" y="48"/>
                </a:cubicBezTo>
                <a:cubicBezTo>
                  <a:pt x="404" y="47"/>
                  <a:pt x="401" y="47"/>
                  <a:pt x="397" y="47"/>
                </a:cubicBezTo>
                <a:cubicBezTo>
                  <a:pt x="397" y="46"/>
                  <a:pt x="397" y="46"/>
                  <a:pt x="397" y="46"/>
                </a:cubicBezTo>
                <a:cubicBezTo>
                  <a:pt x="394" y="47"/>
                  <a:pt x="393" y="46"/>
                  <a:pt x="391" y="46"/>
                </a:cubicBezTo>
                <a:cubicBezTo>
                  <a:pt x="389" y="46"/>
                  <a:pt x="395" y="47"/>
                  <a:pt x="393" y="48"/>
                </a:cubicBezTo>
                <a:cubicBezTo>
                  <a:pt x="390" y="47"/>
                  <a:pt x="390" y="47"/>
                  <a:pt x="388" y="47"/>
                </a:cubicBezTo>
                <a:cubicBezTo>
                  <a:pt x="386" y="47"/>
                  <a:pt x="388" y="47"/>
                  <a:pt x="388" y="48"/>
                </a:cubicBezTo>
                <a:cubicBezTo>
                  <a:pt x="385" y="48"/>
                  <a:pt x="385" y="47"/>
                  <a:pt x="382" y="48"/>
                </a:cubicBezTo>
                <a:cubicBezTo>
                  <a:pt x="382" y="47"/>
                  <a:pt x="383" y="47"/>
                  <a:pt x="384" y="47"/>
                </a:cubicBezTo>
                <a:cubicBezTo>
                  <a:pt x="383" y="47"/>
                  <a:pt x="380" y="48"/>
                  <a:pt x="380" y="47"/>
                </a:cubicBezTo>
                <a:cubicBezTo>
                  <a:pt x="379" y="47"/>
                  <a:pt x="380" y="48"/>
                  <a:pt x="377" y="48"/>
                </a:cubicBezTo>
                <a:cubicBezTo>
                  <a:pt x="376" y="47"/>
                  <a:pt x="377" y="47"/>
                  <a:pt x="376" y="47"/>
                </a:cubicBezTo>
                <a:cubicBezTo>
                  <a:pt x="375" y="47"/>
                  <a:pt x="371" y="48"/>
                  <a:pt x="375" y="48"/>
                </a:cubicBezTo>
                <a:cubicBezTo>
                  <a:pt x="374" y="48"/>
                  <a:pt x="373" y="49"/>
                  <a:pt x="371" y="49"/>
                </a:cubicBezTo>
                <a:cubicBezTo>
                  <a:pt x="372" y="48"/>
                  <a:pt x="370" y="48"/>
                  <a:pt x="371" y="47"/>
                </a:cubicBezTo>
                <a:cubicBezTo>
                  <a:pt x="370" y="47"/>
                  <a:pt x="367" y="48"/>
                  <a:pt x="368" y="47"/>
                </a:cubicBezTo>
                <a:cubicBezTo>
                  <a:pt x="365" y="48"/>
                  <a:pt x="363" y="48"/>
                  <a:pt x="361" y="48"/>
                </a:cubicBezTo>
                <a:cubicBezTo>
                  <a:pt x="361" y="47"/>
                  <a:pt x="362" y="47"/>
                  <a:pt x="363" y="47"/>
                </a:cubicBezTo>
                <a:cubicBezTo>
                  <a:pt x="363" y="47"/>
                  <a:pt x="361" y="47"/>
                  <a:pt x="359" y="47"/>
                </a:cubicBezTo>
                <a:cubicBezTo>
                  <a:pt x="358" y="48"/>
                  <a:pt x="355" y="48"/>
                  <a:pt x="351" y="48"/>
                </a:cubicBezTo>
                <a:cubicBezTo>
                  <a:pt x="351" y="49"/>
                  <a:pt x="354" y="48"/>
                  <a:pt x="354" y="49"/>
                </a:cubicBezTo>
                <a:cubicBezTo>
                  <a:pt x="350" y="50"/>
                  <a:pt x="351" y="49"/>
                  <a:pt x="348" y="49"/>
                </a:cubicBezTo>
                <a:cubicBezTo>
                  <a:pt x="350" y="50"/>
                  <a:pt x="344" y="50"/>
                  <a:pt x="342" y="50"/>
                </a:cubicBezTo>
                <a:cubicBezTo>
                  <a:pt x="340" y="50"/>
                  <a:pt x="343" y="50"/>
                  <a:pt x="341" y="51"/>
                </a:cubicBezTo>
                <a:cubicBezTo>
                  <a:pt x="336" y="52"/>
                  <a:pt x="334" y="52"/>
                  <a:pt x="332" y="51"/>
                </a:cubicBezTo>
                <a:cubicBezTo>
                  <a:pt x="334" y="50"/>
                  <a:pt x="335" y="51"/>
                  <a:pt x="335" y="51"/>
                </a:cubicBezTo>
                <a:cubicBezTo>
                  <a:pt x="336" y="51"/>
                  <a:pt x="336" y="51"/>
                  <a:pt x="336" y="51"/>
                </a:cubicBezTo>
                <a:cubicBezTo>
                  <a:pt x="336" y="50"/>
                  <a:pt x="334" y="51"/>
                  <a:pt x="335" y="50"/>
                </a:cubicBezTo>
                <a:cubicBezTo>
                  <a:pt x="331" y="51"/>
                  <a:pt x="331" y="51"/>
                  <a:pt x="331" y="52"/>
                </a:cubicBezTo>
                <a:cubicBezTo>
                  <a:pt x="330" y="51"/>
                  <a:pt x="326" y="51"/>
                  <a:pt x="326" y="52"/>
                </a:cubicBezTo>
                <a:cubicBezTo>
                  <a:pt x="323" y="53"/>
                  <a:pt x="325" y="52"/>
                  <a:pt x="326" y="51"/>
                </a:cubicBezTo>
                <a:cubicBezTo>
                  <a:pt x="326" y="51"/>
                  <a:pt x="322" y="52"/>
                  <a:pt x="321" y="53"/>
                </a:cubicBezTo>
                <a:cubicBezTo>
                  <a:pt x="321" y="53"/>
                  <a:pt x="322" y="53"/>
                  <a:pt x="323" y="53"/>
                </a:cubicBezTo>
                <a:cubicBezTo>
                  <a:pt x="321" y="53"/>
                  <a:pt x="315" y="54"/>
                  <a:pt x="316" y="55"/>
                </a:cubicBezTo>
                <a:cubicBezTo>
                  <a:pt x="314" y="56"/>
                  <a:pt x="314" y="55"/>
                  <a:pt x="312" y="55"/>
                </a:cubicBezTo>
                <a:cubicBezTo>
                  <a:pt x="313" y="55"/>
                  <a:pt x="314" y="54"/>
                  <a:pt x="315" y="54"/>
                </a:cubicBezTo>
                <a:cubicBezTo>
                  <a:pt x="317" y="53"/>
                  <a:pt x="317" y="53"/>
                  <a:pt x="320" y="52"/>
                </a:cubicBezTo>
                <a:cubicBezTo>
                  <a:pt x="319" y="52"/>
                  <a:pt x="314" y="54"/>
                  <a:pt x="313" y="54"/>
                </a:cubicBezTo>
                <a:cubicBezTo>
                  <a:pt x="310" y="54"/>
                  <a:pt x="314" y="54"/>
                  <a:pt x="312" y="55"/>
                </a:cubicBezTo>
                <a:cubicBezTo>
                  <a:pt x="308" y="56"/>
                  <a:pt x="308" y="56"/>
                  <a:pt x="304" y="57"/>
                </a:cubicBezTo>
                <a:cubicBezTo>
                  <a:pt x="305" y="57"/>
                  <a:pt x="307" y="57"/>
                  <a:pt x="307" y="56"/>
                </a:cubicBezTo>
                <a:cubicBezTo>
                  <a:pt x="305" y="56"/>
                  <a:pt x="302" y="58"/>
                  <a:pt x="302" y="58"/>
                </a:cubicBezTo>
                <a:cubicBezTo>
                  <a:pt x="299" y="59"/>
                  <a:pt x="304" y="57"/>
                  <a:pt x="301" y="58"/>
                </a:cubicBezTo>
                <a:cubicBezTo>
                  <a:pt x="301" y="57"/>
                  <a:pt x="304" y="57"/>
                  <a:pt x="303" y="57"/>
                </a:cubicBezTo>
                <a:cubicBezTo>
                  <a:pt x="303" y="57"/>
                  <a:pt x="298" y="58"/>
                  <a:pt x="297" y="58"/>
                </a:cubicBezTo>
                <a:cubicBezTo>
                  <a:pt x="298" y="59"/>
                  <a:pt x="301" y="57"/>
                  <a:pt x="301" y="58"/>
                </a:cubicBezTo>
                <a:cubicBezTo>
                  <a:pt x="296" y="59"/>
                  <a:pt x="295" y="60"/>
                  <a:pt x="292" y="60"/>
                </a:cubicBezTo>
                <a:cubicBezTo>
                  <a:pt x="290" y="61"/>
                  <a:pt x="289" y="61"/>
                  <a:pt x="289" y="62"/>
                </a:cubicBezTo>
                <a:cubicBezTo>
                  <a:pt x="288" y="62"/>
                  <a:pt x="283" y="62"/>
                  <a:pt x="283" y="63"/>
                </a:cubicBezTo>
                <a:cubicBezTo>
                  <a:pt x="279" y="65"/>
                  <a:pt x="279" y="64"/>
                  <a:pt x="276" y="65"/>
                </a:cubicBezTo>
                <a:cubicBezTo>
                  <a:pt x="274" y="66"/>
                  <a:pt x="277" y="66"/>
                  <a:pt x="276" y="66"/>
                </a:cubicBezTo>
                <a:cubicBezTo>
                  <a:pt x="273" y="67"/>
                  <a:pt x="273" y="67"/>
                  <a:pt x="273" y="67"/>
                </a:cubicBezTo>
                <a:cubicBezTo>
                  <a:pt x="275" y="65"/>
                  <a:pt x="264" y="71"/>
                  <a:pt x="260" y="71"/>
                </a:cubicBezTo>
                <a:cubicBezTo>
                  <a:pt x="259" y="72"/>
                  <a:pt x="259" y="72"/>
                  <a:pt x="259" y="73"/>
                </a:cubicBezTo>
                <a:cubicBezTo>
                  <a:pt x="257" y="73"/>
                  <a:pt x="254" y="74"/>
                  <a:pt x="253" y="75"/>
                </a:cubicBezTo>
                <a:cubicBezTo>
                  <a:pt x="253" y="75"/>
                  <a:pt x="253" y="75"/>
                  <a:pt x="253" y="74"/>
                </a:cubicBezTo>
                <a:cubicBezTo>
                  <a:pt x="248" y="77"/>
                  <a:pt x="246" y="78"/>
                  <a:pt x="239" y="81"/>
                </a:cubicBezTo>
                <a:cubicBezTo>
                  <a:pt x="240" y="80"/>
                  <a:pt x="244" y="78"/>
                  <a:pt x="245" y="78"/>
                </a:cubicBezTo>
                <a:cubicBezTo>
                  <a:pt x="244" y="78"/>
                  <a:pt x="244" y="76"/>
                  <a:pt x="243" y="77"/>
                </a:cubicBezTo>
                <a:cubicBezTo>
                  <a:pt x="243" y="77"/>
                  <a:pt x="242" y="76"/>
                  <a:pt x="243" y="75"/>
                </a:cubicBezTo>
                <a:cubicBezTo>
                  <a:pt x="244" y="75"/>
                  <a:pt x="244" y="75"/>
                  <a:pt x="245" y="75"/>
                </a:cubicBezTo>
                <a:cubicBezTo>
                  <a:pt x="247" y="74"/>
                  <a:pt x="243" y="74"/>
                  <a:pt x="246" y="73"/>
                </a:cubicBezTo>
                <a:cubicBezTo>
                  <a:pt x="245" y="73"/>
                  <a:pt x="244" y="74"/>
                  <a:pt x="243" y="75"/>
                </a:cubicBezTo>
                <a:cubicBezTo>
                  <a:pt x="243" y="73"/>
                  <a:pt x="250" y="71"/>
                  <a:pt x="252" y="71"/>
                </a:cubicBezTo>
                <a:cubicBezTo>
                  <a:pt x="254" y="70"/>
                  <a:pt x="251" y="70"/>
                  <a:pt x="254" y="69"/>
                </a:cubicBezTo>
                <a:cubicBezTo>
                  <a:pt x="247" y="70"/>
                  <a:pt x="242" y="74"/>
                  <a:pt x="237" y="76"/>
                </a:cubicBezTo>
                <a:cubicBezTo>
                  <a:pt x="236" y="76"/>
                  <a:pt x="237" y="76"/>
                  <a:pt x="237" y="76"/>
                </a:cubicBezTo>
                <a:cubicBezTo>
                  <a:pt x="235" y="77"/>
                  <a:pt x="233" y="78"/>
                  <a:pt x="233" y="78"/>
                </a:cubicBezTo>
                <a:cubicBezTo>
                  <a:pt x="234" y="77"/>
                  <a:pt x="235" y="77"/>
                  <a:pt x="235" y="76"/>
                </a:cubicBezTo>
                <a:cubicBezTo>
                  <a:pt x="232" y="77"/>
                  <a:pt x="234" y="77"/>
                  <a:pt x="231" y="78"/>
                </a:cubicBezTo>
                <a:cubicBezTo>
                  <a:pt x="229" y="78"/>
                  <a:pt x="231" y="77"/>
                  <a:pt x="227" y="79"/>
                </a:cubicBezTo>
                <a:cubicBezTo>
                  <a:pt x="227" y="78"/>
                  <a:pt x="230" y="77"/>
                  <a:pt x="231" y="76"/>
                </a:cubicBezTo>
                <a:cubicBezTo>
                  <a:pt x="229" y="77"/>
                  <a:pt x="228" y="77"/>
                  <a:pt x="224" y="79"/>
                </a:cubicBezTo>
                <a:cubicBezTo>
                  <a:pt x="227" y="76"/>
                  <a:pt x="236" y="73"/>
                  <a:pt x="233" y="72"/>
                </a:cubicBezTo>
                <a:cubicBezTo>
                  <a:pt x="233" y="72"/>
                  <a:pt x="231" y="72"/>
                  <a:pt x="231" y="72"/>
                </a:cubicBezTo>
                <a:cubicBezTo>
                  <a:pt x="229" y="73"/>
                  <a:pt x="233" y="72"/>
                  <a:pt x="230" y="73"/>
                </a:cubicBezTo>
                <a:cubicBezTo>
                  <a:pt x="230" y="73"/>
                  <a:pt x="232" y="73"/>
                  <a:pt x="232" y="73"/>
                </a:cubicBezTo>
                <a:cubicBezTo>
                  <a:pt x="227" y="76"/>
                  <a:pt x="222" y="80"/>
                  <a:pt x="219" y="80"/>
                </a:cubicBezTo>
                <a:cubicBezTo>
                  <a:pt x="223" y="79"/>
                  <a:pt x="216" y="80"/>
                  <a:pt x="222" y="77"/>
                </a:cubicBezTo>
                <a:cubicBezTo>
                  <a:pt x="221" y="76"/>
                  <a:pt x="216" y="78"/>
                  <a:pt x="218" y="76"/>
                </a:cubicBezTo>
                <a:cubicBezTo>
                  <a:pt x="217" y="77"/>
                  <a:pt x="210" y="80"/>
                  <a:pt x="210" y="82"/>
                </a:cubicBezTo>
                <a:cubicBezTo>
                  <a:pt x="205" y="84"/>
                  <a:pt x="210" y="81"/>
                  <a:pt x="203" y="85"/>
                </a:cubicBezTo>
                <a:cubicBezTo>
                  <a:pt x="207" y="83"/>
                  <a:pt x="205" y="85"/>
                  <a:pt x="206" y="85"/>
                </a:cubicBezTo>
                <a:cubicBezTo>
                  <a:pt x="203" y="87"/>
                  <a:pt x="205" y="85"/>
                  <a:pt x="204" y="85"/>
                </a:cubicBezTo>
                <a:cubicBezTo>
                  <a:pt x="202" y="86"/>
                  <a:pt x="201" y="88"/>
                  <a:pt x="199" y="88"/>
                </a:cubicBezTo>
                <a:cubicBezTo>
                  <a:pt x="199" y="89"/>
                  <a:pt x="199" y="89"/>
                  <a:pt x="198" y="89"/>
                </a:cubicBezTo>
                <a:cubicBezTo>
                  <a:pt x="200" y="89"/>
                  <a:pt x="202" y="86"/>
                  <a:pt x="203" y="86"/>
                </a:cubicBezTo>
                <a:cubicBezTo>
                  <a:pt x="204" y="87"/>
                  <a:pt x="202" y="88"/>
                  <a:pt x="201" y="88"/>
                </a:cubicBezTo>
                <a:cubicBezTo>
                  <a:pt x="201" y="89"/>
                  <a:pt x="205" y="87"/>
                  <a:pt x="202" y="89"/>
                </a:cubicBezTo>
                <a:cubicBezTo>
                  <a:pt x="202" y="89"/>
                  <a:pt x="204" y="88"/>
                  <a:pt x="205" y="87"/>
                </a:cubicBezTo>
                <a:cubicBezTo>
                  <a:pt x="203" y="89"/>
                  <a:pt x="198" y="91"/>
                  <a:pt x="198" y="92"/>
                </a:cubicBezTo>
                <a:cubicBezTo>
                  <a:pt x="198" y="92"/>
                  <a:pt x="198" y="91"/>
                  <a:pt x="195" y="93"/>
                </a:cubicBezTo>
                <a:cubicBezTo>
                  <a:pt x="195" y="92"/>
                  <a:pt x="196" y="92"/>
                  <a:pt x="197" y="91"/>
                </a:cubicBezTo>
                <a:cubicBezTo>
                  <a:pt x="196" y="91"/>
                  <a:pt x="194" y="92"/>
                  <a:pt x="192" y="94"/>
                </a:cubicBezTo>
                <a:cubicBezTo>
                  <a:pt x="191" y="94"/>
                  <a:pt x="190" y="94"/>
                  <a:pt x="190" y="93"/>
                </a:cubicBezTo>
                <a:cubicBezTo>
                  <a:pt x="187" y="95"/>
                  <a:pt x="190" y="94"/>
                  <a:pt x="187" y="96"/>
                </a:cubicBezTo>
                <a:cubicBezTo>
                  <a:pt x="189" y="94"/>
                  <a:pt x="184" y="97"/>
                  <a:pt x="184" y="96"/>
                </a:cubicBezTo>
                <a:cubicBezTo>
                  <a:pt x="182" y="98"/>
                  <a:pt x="180" y="99"/>
                  <a:pt x="179" y="100"/>
                </a:cubicBezTo>
                <a:cubicBezTo>
                  <a:pt x="179" y="99"/>
                  <a:pt x="179" y="98"/>
                  <a:pt x="181" y="98"/>
                </a:cubicBezTo>
                <a:cubicBezTo>
                  <a:pt x="184" y="96"/>
                  <a:pt x="180" y="98"/>
                  <a:pt x="180" y="97"/>
                </a:cubicBezTo>
                <a:cubicBezTo>
                  <a:pt x="184" y="95"/>
                  <a:pt x="186" y="93"/>
                  <a:pt x="191" y="90"/>
                </a:cubicBezTo>
                <a:cubicBezTo>
                  <a:pt x="188" y="92"/>
                  <a:pt x="189" y="92"/>
                  <a:pt x="192" y="90"/>
                </a:cubicBezTo>
                <a:cubicBezTo>
                  <a:pt x="194" y="88"/>
                  <a:pt x="194" y="88"/>
                  <a:pt x="198" y="86"/>
                </a:cubicBezTo>
                <a:cubicBezTo>
                  <a:pt x="200" y="85"/>
                  <a:pt x="196" y="86"/>
                  <a:pt x="200" y="84"/>
                </a:cubicBezTo>
                <a:cubicBezTo>
                  <a:pt x="199" y="85"/>
                  <a:pt x="204" y="82"/>
                  <a:pt x="204" y="84"/>
                </a:cubicBezTo>
                <a:cubicBezTo>
                  <a:pt x="204" y="84"/>
                  <a:pt x="206" y="83"/>
                  <a:pt x="208" y="82"/>
                </a:cubicBezTo>
                <a:cubicBezTo>
                  <a:pt x="208" y="81"/>
                  <a:pt x="209" y="81"/>
                  <a:pt x="209" y="81"/>
                </a:cubicBezTo>
                <a:cubicBezTo>
                  <a:pt x="209" y="80"/>
                  <a:pt x="205" y="82"/>
                  <a:pt x="207" y="82"/>
                </a:cubicBezTo>
                <a:cubicBezTo>
                  <a:pt x="205" y="83"/>
                  <a:pt x="203" y="84"/>
                  <a:pt x="203" y="83"/>
                </a:cubicBezTo>
                <a:cubicBezTo>
                  <a:pt x="206" y="81"/>
                  <a:pt x="206" y="81"/>
                  <a:pt x="206" y="81"/>
                </a:cubicBezTo>
                <a:cubicBezTo>
                  <a:pt x="206" y="81"/>
                  <a:pt x="205" y="82"/>
                  <a:pt x="206" y="82"/>
                </a:cubicBezTo>
                <a:cubicBezTo>
                  <a:pt x="208" y="81"/>
                  <a:pt x="207" y="81"/>
                  <a:pt x="207" y="80"/>
                </a:cubicBezTo>
                <a:cubicBezTo>
                  <a:pt x="208" y="79"/>
                  <a:pt x="209" y="80"/>
                  <a:pt x="210" y="79"/>
                </a:cubicBezTo>
                <a:cubicBezTo>
                  <a:pt x="212" y="78"/>
                  <a:pt x="209" y="81"/>
                  <a:pt x="213" y="79"/>
                </a:cubicBezTo>
                <a:cubicBezTo>
                  <a:pt x="215" y="78"/>
                  <a:pt x="214" y="77"/>
                  <a:pt x="216" y="77"/>
                </a:cubicBezTo>
                <a:cubicBezTo>
                  <a:pt x="218" y="75"/>
                  <a:pt x="218" y="73"/>
                  <a:pt x="217" y="73"/>
                </a:cubicBezTo>
                <a:cubicBezTo>
                  <a:pt x="216" y="74"/>
                  <a:pt x="216" y="74"/>
                  <a:pt x="213" y="75"/>
                </a:cubicBezTo>
                <a:cubicBezTo>
                  <a:pt x="213" y="74"/>
                  <a:pt x="213" y="74"/>
                  <a:pt x="213" y="74"/>
                </a:cubicBezTo>
                <a:cubicBezTo>
                  <a:pt x="219" y="70"/>
                  <a:pt x="218" y="72"/>
                  <a:pt x="221" y="70"/>
                </a:cubicBezTo>
                <a:cubicBezTo>
                  <a:pt x="222" y="70"/>
                  <a:pt x="220" y="71"/>
                  <a:pt x="219" y="72"/>
                </a:cubicBezTo>
                <a:cubicBezTo>
                  <a:pt x="218" y="73"/>
                  <a:pt x="221" y="71"/>
                  <a:pt x="219" y="73"/>
                </a:cubicBezTo>
                <a:cubicBezTo>
                  <a:pt x="219" y="73"/>
                  <a:pt x="223" y="71"/>
                  <a:pt x="222" y="72"/>
                </a:cubicBezTo>
                <a:cubicBezTo>
                  <a:pt x="224" y="71"/>
                  <a:pt x="221" y="72"/>
                  <a:pt x="221" y="71"/>
                </a:cubicBezTo>
                <a:cubicBezTo>
                  <a:pt x="224" y="70"/>
                  <a:pt x="221" y="70"/>
                  <a:pt x="224" y="68"/>
                </a:cubicBezTo>
                <a:cubicBezTo>
                  <a:pt x="224" y="68"/>
                  <a:pt x="224" y="68"/>
                  <a:pt x="224" y="68"/>
                </a:cubicBezTo>
                <a:cubicBezTo>
                  <a:pt x="223" y="68"/>
                  <a:pt x="223" y="69"/>
                  <a:pt x="221" y="70"/>
                </a:cubicBezTo>
                <a:cubicBezTo>
                  <a:pt x="224" y="66"/>
                  <a:pt x="231" y="66"/>
                  <a:pt x="235" y="63"/>
                </a:cubicBezTo>
                <a:cubicBezTo>
                  <a:pt x="234" y="63"/>
                  <a:pt x="233" y="64"/>
                  <a:pt x="234" y="62"/>
                </a:cubicBezTo>
                <a:cubicBezTo>
                  <a:pt x="231" y="63"/>
                  <a:pt x="234" y="63"/>
                  <a:pt x="231" y="64"/>
                </a:cubicBezTo>
                <a:cubicBezTo>
                  <a:pt x="233" y="63"/>
                  <a:pt x="232" y="63"/>
                  <a:pt x="234" y="61"/>
                </a:cubicBezTo>
                <a:cubicBezTo>
                  <a:pt x="236" y="60"/>
                  <a:pt x="235" y="61"/>
                  <a:pt x="234" y="61"/>
                </a:cubicBezTo>
                <a:cubicBezTo>
                  <a:pt x="235" y="61"/>
                  <a:pt x="236" y="61"/>
                  <a:pt x="236" y="62"/>
                </a:cubicBezTo>
                <a:cubicBezTo>
                  <a:pt x="239" y="60"/>
                  <a:pt x="239" y="60"/>
                  <a:pt x="241" y="59"/>
                </a:cubicBezTo>
                <a:cubicBezTo>
                  <a:pt x="240" y="60"/>
                  <a:pt x="244" y="58"/>
                  <a:pt x="245" y="58"/>
                </a:cubicBezTo>
                <a:cubicBezTo>
                  <a:pt x="248" y="57"/>
                  <a:pt x="244" y="57"/>
                  <a:pt x="247" y="57"/>
                </a:cubicBezTo>
                <a:cubicBezTo>
                  <a:pt x="249" y="55"/>
                  <a:pt x="249" y="56"/>
                  <a:pt x="249" y="56"/>
                </a:cubicBezTo>
                <a:cubicBezTo>
                  <a:pt x="248" y="58"/>
                  <a:pt x="246" y="58"/>
                  <a:pt x="244" y="59"/>
                </a:cubicBezTo>
                <a:cubicBezTo>
                  <a:pt x="245" y="59"/>
                  <a:pt x="246" y="59"/>
                  <a:pt x="244" y="61"/>
                </a:cubicBezTo>
                <a:cubicBezTo>
                  <a:pt x="244" y="61"/>
                  <a:pt x="245" y="60"/>
                  <a:pt x="245" y="61"/>
                </a:cubicBezTo>
                <a:cubicBezTo>
                  <a:pt x="245" y="60"/>
                  <a:pt x="245" y="60"/>
                  <a:pt x="246" y="59"/>
                </a:cubicBezTo>
                <a:cubicBezTo>
                  <a:pt x="247" y="59"/>
                  <a:pt x="248" y="59"/>
                  <a:pt x="248" y="59"/>
                </a:cubicBezTo>
                <a:cubicBezTo>
                  <a:pt x="250" y="58"/>
                  <a:pt x="245" y="59"/>
                  <a:pt x="246" y="59"/>
                </a:cubicBezTo>
                <a:cubicBezTo>
                  <a:pt x="248" y="57"/>
                  <a:pt x="253" y="56"/>
                  <a:pt x="253" y="55"/>
                </a:cubicBezTo>
                <a:cubicBezTo>
                  <a:pt x="255" y="54"/>
                  <a:pt x="255" y="55"/>
                  <a:pt x="257" y="55"/>
                </a:cubicBezTo>
                <a:cubicBezTo>
                  <a:pt x="257" y="54"/>
                  <a:pt x="264" y="50"/>
                  <a:pt x="267" y="50"/>
                </a:cubicBezTo>
                <a:cubicBezTo>
                  <a:pt x="271" y="49"/>
                  <a:pt x="268" y="48"/>
                  <a:pt x="268" y="48"/>
                </a:cubicBezTo>
                <a:cubicBezTo>
                  <a:pt x="266" y="49"/>
                  <a:pt x="263" y="49"/>
                  <a:pt x="263" y="50"/>
                </a:cubicBezTo>
                <a:cubicBezTo>
                  <a:pt x="263" y="50"/>
                  <a:pt x="265" y="50"/>
                  <a:pt x="266" y="49"/>
                </a:cubicBezTo>
                <a:cubicBezTo>
                  <a:pt x="263" y="51"/>
                  <a:pt x="256" y="53"/>
                  <a:pt x="253" y="55"/>
                </a:cubicBezTo>
                <a:cubicBezTo>
                  <a:pt x="253" y="54"/>
                  <a:pt x="252" y="54"/>
                  <a:pt x="254" y="53"/>
                </a:cubicBezTo>
                <a:cubicBezTo>
                  <a:pt x="256" y="52"/>
                  <a:pt x="258" y="52"/>
                  <a:pt x="258" y="51"/>
                </a:cubicBezTo>
                <a:cubicBezTo>
                  <a:pt x="261" y="50"/>
                  <a:pt x="259" y="52"/>
                  <a:pt x="257" y="52"/>
                </a:cubicBezTo>
                <a:cubicBezTo>
                  <a:pt x="261" y="51"/>
                  <a:pt x="263" y="49"/>
                  <a:pt x="267" y="48"/>
                </a:cubicBezTo>
                <a:cubicBezTo>
                  <a:pt x="262" y="49"/>
                  <a:pt x="253" y="52"/>
                  <a:pt x="247" y="55"/>
                </a:cubicBezTo>
                <a:cubicBezTo>
                  <a:pt x="244" y="56"/>
                  <a:pt x="242" y="56"/>
                  <a:pt x="242" y="55"/>
                </a:cubicBezTo>
                <a:cubicBezTo>
                  <a:pt x="240" y="56"/>
                  <a:pt x="242" y="56"/>
                  <a:pt x="242" y="57"/>
                </a:cubicBezTo>
                <a:cubicBezTo>
                  <a:pt x="240" y="57"/>
                  <a:pt x="241" y="58"/>
                  <a:pt x="239" y="58"/>
                </a:cubicBezTo>
                <a:cubicBezTo>
                  <a:pt x="238" y="58"/>
                  <a:pt x="240" y="57"/>
                  <a:pt x="239" y="57"/>
                </a:cubicBezTo>
                <a:cubicBezTo>
                  <a:pt x="238" y="57"/>
                  <a:pt x="236" y="58"/>
                  <a:pt x="234" y="59"/>
                </a:cubicBezTo>
                <a:cubicBezTo>
                  <a:pt x="233" y="60"/>
                  <a:pt x="235" y="59"/>
                  <a:pt x="234" y="60"/>
                </a:cubicBezTo>
                <a:cubicBezTo>
                  <a:pt x="236" y="59"/>
                  <a:pt x="235" y="59"/>
                  <a:pt x="235" y="59"/>
                </a:cubicBezTo>
                <a:cubicBezTo>
                  <a:pt x="237" y="57"/>
                  <a:pt x="237" y="58"/>
                  <a:pt x="239" y="58"/>
                </a:cubicBezTo>
                <a:cubicBezTo>
                  <a:pt x="238" y="59"/>
                  <a:pt x="227" y="63"/>
                  <a:pt x="229" y="64"/>
                </a:cubicBezTo>
                <a:cubicBezTo>
                  <a:pt x="228" y="64"/>
                  <a:pt x="227" y="64"/>
                  <a:pt x="226" y="64"/>
                </a:cubicBezTo>
                <a:cubicBezTo>
                  <a:pt x="229" y="61"/>
                  <a:pt x="225" y="63"/>
                  <a:pt x="223" y="62"/>
                </a:cubicBezTo>
                <a:cubicBezTo>
                  <a:pt x="222" y="63"/>
                  <a:pt x="222" y="63"/>
                  <a:pt x="220" y="64"/>
                </a:cubicBezTo>
                <a:cubicBezTo>
                  <a:pt x="220" y="64"/>
                  <a:pt x="221" y="63"/>
                  <a:pt x="221" y="63"/>
                </a:cubicBezTo>
                <a:cubicBezTo>
                  <a:pt x="216" y="65"/>
                  <a:pt x="222" y="64"/>
                  <a:pt x="217" y="66"/>
                </a:cubicBezTo>
                <a:cubicBezTo>
                  <a:pt x="217" y="65"/>
                  <a:pt x="218" y="65"/>
                  <a:pt x="218" y="64"/>
                </a:cubicBezTo>
                <a:cubicBezTo>
                  <a:pt x="213" y="68"/>
                  <a:pt x="214" y="68"/>
                  <a:pt x="210" y="70"/>
                </a:cubicBezTo>
                <a:cubicBezTo>
                  <a:pt x="209" y="69"/>
                  <a:pt x="209" y="69"/>
                  <a:pt x="209" y="69"/>
                </a:cubicBezTo>
                <a:cubicBezTo>
                  <a:pt x="209" y="69"/>
                  <a:pt x="207" y="71"/>
                  <a:pt x="205" y="72"/>
                </a:cubicBezTo>
                <a:cubicBezTo>
                  <a:pt x="205" y="72"/>
                  <a:pt x="207" y="72"/>
                  <a:pt x="204" y="74"/>
                </a:cubicBezTo>
                <a:cubicBezTo>
                  <a:pt x="204" y="73"/>
                  <a:pt x="205" y="72"/>
                  <a:pt x="203" y="73"/>
                </a:cubicBezTo>
                <a:cubicBezTo>
                  <a:pt x="201" y="75"/>
                  <a:pt x="199" y="76"/>
                  <a:pt x="198" y="77"/>
                </a:cubicBezTo>
                <a:cubicBezTo>
                  <a:pt x="199" y="76"/>
                  <a:pt x="202" y="75"/>
                  <a:pt x="198" y="78"/>
                </a:cubicBezTo>
                <a:cubicBezTo>
                  <a:pt x="199" y="78"/>
                  <a:pt x="201" y="77"/>
                  <a:pt x="203" y="75"/>
                </a:cubicBezTo>
                <a:cubicBezTo>
                  <a:pt x="203" y="76"/>
                  <a:pt x="196" y="80"/>
                  <a:pt x="194" y="81"/>
                </a:cubicBezTo>
                <a:cubicBezTo>
                  <a:pt x="197" y="79"/>
                  <a:pt x="196" y="79"/>
                  <a:pt x="197" y="77"/>
                </a:cubicBezTo>
                <a:cubicBezTo>
                  <a:pt x="194" y="79"/>
                  <a:pt x="195" y="78"/>
                  <a:pt x="192" y="80"/>
                </a:cubicBezTo>
                <a:cubicBezTo>
                  <a:pt x="191" y="80"/>
                  <a:pt x="192" y="80"/>
                  <a:pt x="192" y="81"/>
                </a:cubicBezTo>
                <a:cubicBezTo>
                  <a:pt x="187" y="83"/>
                  <a:pt x="184" y="85"/>
                  <a:pt x="179" y="89"/>
                </a:cubicBezTo>
                <a:cubicBezTo>
                  <a:pt x="179" y="89"/>
                  <a:pt x="180" y="89"/>
                  <a:pt x="180" y="89"/>
                </a:cubicBezTo>
                <a:cubicBezTo>
                  <a:pt x="181" y="88"/>
                  <a:pt x="181" y="88"/>
                  <a:pt x="183" y="87"/>
                </a:cubicBezTo>
                <a:cubicBezTo>
                  <a:pt x="182" y="88"/>
                  <a:pt x="182" y="89"/>
                  <a:pt x="182" y="90"/>
                </a:cubicBezTo>
                <a:cubicBezTo>
                  <a:pt x="179" y="91"/>
                  <a:pt x="178" y="93"/>
                  <a:pt x="177" y="92"/>
                </a:cubicBezTo>
                <a:cubicBezTo>
                  <a:pt x="176" y="94"/>
                  <a:pt x="174" y="95"/>
                  <a:pt x="172" y="96"/>
                </a:cubicBezTo>
                <a:cubicBezTo>
                  <a:pt x="171" y="96"/>
                  <a:pt x="173" y="94"/>
                  <a:pt x="173" y="94"/>
                </a:cubicBezTo>
                <a:cubicBezTo>
                  <a:pt x="169" y="96"/>
                  <a:pt x="172" y="96"/>
                  <a:pt x="171" y="97"/>
                </a:cubicBezTo>
                <a:cubicBezTo>
                  <a:pt x="171" y="97"/>
                  <a:pt x="172" y="96"/>
                  <a:pt x="173" y="95"/>
                </a:cubicBezTo>
                <a:cubicBezTo>
                  <a:pt x="173" y="96"/>
                  <a:pt x="169" y="100"/>
                  <a:pt x="173" y="97"/>
                </a:cubicBezTo>
                <a:cubicBezTo>
                  <a:pt x="171" y="99"/>
                  <a:pt x="166" y="102"/>
                  <a:pt x="166" y="101"/>
                </a:cubicBezTo>
                <a:cubicBezTo>
                  <a:pt x="169" y="98"/>
                  <a:pt x="167" y="98"/>
                  <a:pt x="169" y="97"/>
                </a:cubicBezTo>
                <a:cubicBezTo>
                  <a:pt x="168" y="96"/>
                  <a:pt x="165" y="99"/>
                  <a:pt x="163" y="101"/>
                </a:cubicBezTo>
                <a:cubicBezTo>
                  <a:pt x="163" y="101"/>
                  <a:pt x="162" y="101"/>
                  <a:pt x="162" y="101"/>
                </a:cubicBezTo>
                <a:cubicBezTo>
                  <a:pt x="162" y="101"/>
                  <a:pt x="163" y="100"/>
                  <a:pt x="163" y="100"/>
                </a:cubicBezTo>
                <a:cubicBezTo>
                  <a:pt x="163" y="100"/>
                  <a:pt x="162" y="100"/>
                  <a:pt x="161" y="101"/>
                </a:cubicBezTo>
                <a:cubicBezTo>
                  <a:pt x="162" y="102"/>
                  <a:pt x="162" y="102"/>
                  <a:pt x="158" y="102"/>
                </a:cubicBezTo>
                <a:cubicBezTo>
                  <a:pt x="157" y="104"/>
                  <a:pt x="161" y="102"/>
                  <a:pt x="157" y="105"/>
                </a:cubicBezTo>
                <a:cubicBezTo>
                  <a:pt x="157" y="104"/>
                  <a:pt x="155" y="105"/>
                  <a:pt x="154" y="106"/>
                </a:cubicBezTo>
                <a:cubicBezTo>
                  <a:pt x="157" y="105"/>
                  <a:pt x="154" y="107"/>
                  <a:pt x="154" y="107"/>
                </a:cubicBezTo>
                <a:cubicBezTo>
                  <a:pt x="152" y="109"/>
                  <a:pt x="153" y="108"/>
                  <a:pt x="151" y="109"/>
                </a:cubicBezTo>
                <a:cubicBezTo>
                  <a:pt x="151" y="109"/>
                  <a:pt x="153" y="108"/>
                  <a:pt x="152" y="108"/>
                </a:cubicBezTo>
                <a:cubicBezTo>
                  <a:pt x="152" y="108"/>
                  <a:pt x="152" y="108"/>
                  <a:pt x="151" y="108"/>
                </a:cubicBezTo>
                <a:cubicBezTo>
                  <a:pt x="150" y="109"/>
                  <a:pt x="151" y="109"/>
                  <a:pt x="150" y="110"/>
                </a:cubicBezTo>
                <a:cubicBezTo>
                  <a:pt x="150" y="111"/>
                  <a:pt x="153" y="108"/>
                  <a:pt x="150" y="111"/>
                </a:cubicBezTo>
                <a:cubicBezTo>
                  <a:pt x="151" y="111"/>
                  <a:pt x="154" y="109"/>
                  <a:pt x="154" y="108"/>
                </a:cubicBezTo>
                <a:cubicBezTo>
                  <a:pt x="154" y="109"/>
                  <a:pt x="156" y="108"/>
                  <a:pt x="156" y="108"/>
                </a:cubicBezTo>
                <a:cubicBezTo>
                  <a:pt x="154" y="110"/>
                  <a:pt x="154" y="109"/>
                  <a:pt x="153" y="110"/>
                </a:cubicBezTo>
                <a:cubicBezTo>
                  <a:pt x="152" y="111"/>
                  <a:pt x="149" y="113"/>
                  <a:pt x="149" y="114"/>
                </a:cubicBezTo>
                <a:cubicBezTo>
                  <a:pt x="150" y="113"/>
                  <a:pt x="153" y="110"/>
                  <a:pt x="154" y="111"/>
                </a:cubicBezTo>
                <a:cubicBezTo>
                  <a:pt x="151" y="113"/>
                  <a:pt x="152" y="113"/>
                  <a:pt x="153" y="113"/>
                </a:cubicBezTo>
                <a:cubicBezTo>
                  <a:pt x="153" y="113"/>
                  <a:pt x="152" y="113"/>
                  <a:pt x="152" y="113"/>
                </a:cubicBezTo>
                <a:cubicBezTo>
                  <a:pt x="152" y="113"/>
                  <a:pt x="152" y="114"/>
                  <a:pt x="152" y="114"/>
                </a:cubicBezTo>
                <a:cubicBezTo>
                  <a:pt x="150" y="114"/>
                  <a:pt x="153" y="111"/>
                  <a:pt x="149" y="114"/>
                </a:cubicBezTo>
                <a:cubicBezTo>
                  <a:pt x="149" y="116"/>
                  <a:pt x="146" y="119"/>
                  <a:pt x="150" y="117"/>
                </a:cubicBezTo>
                <a:cubicBezTo>
                  <a:pt x="149" y="118"/>
                  <a:pt x="149" y="118"/>
                  <a:pt x="149" y="118"/>
                </a:cubicBezTo>
                <a:cubicBezTo>
                  <a:pt x="147" y="120"/>
                  <a:pt x="146" y="119"/>
                  <a:pt x="147" y="118"/>
                </a:cubicBezTo>
                <a:cubicBezTo>
                  <a:pt x="144" y="118"/>
                  <a:pt x="140" y="124"/>
                  <a:pt x="138" y="124"/>
                </a:cubicBezTo>
                <a:cubicBezTo>
                  <a:pt x="139" y="124"/>
                  <a:pt x="136" y="126"/>
                  <a:pt x="136" y="127"/>
                </a:cubicBezTo>
                <a:cubicBezTo>
                  <a:pt x="137" y="127"/>
                  <a:pt x="140" y="125"/>
                  <a:pt x="143" y="122"/>
                </a:cubicBezTo>
                <a:cubicBezTo>
                  <a:pt x="143" y="122"/>
                  <a:pt x="143" y="122"/>
                  <a:pt x="143" y="122"/>
                </a:cubicBezTo>
                <a:cubicBezTo>
                  <a:pt x="144" y="121"/>
                  <a:pt x="142" y="123"/>
                  <a:pt x="144" y="123"/>
                </a:cubicBezTo>
                <a:cubicBezTo>
                  <a:pt x="142" y="122"/>
                  <a:pt x="139" y="127"/>
                  <a:pt x="138" y="126"/>
                </a:cubicBezTo>
                <a:cubicBezTo>
                  <a:pt x="135" y="128"/>
                  <a:pt x="135" y="129"/>
                  <a:pt x="134" y="130"/>
                </a:cubicBezTo>
                <a:cubicBezTo>
                  <a:pt x="137" y="129"/>
                  <a:pt x="137" y="128"/>
                  <a:pt x="139" y="127"/>
                </a:cubicBezTo>
                <a:cubicBezTo>
                  <a:pt x="139" y="128"/>
                  <a:pt x="140" y="127"/>
                  <a:pt x="139" y="128"/>
                </a:cubicBezTo>
                <a:cubicBezTo>
                  <a:pt x="140" y="128"/>
                  <a:pt x="141" y="127"/>
                  <a:pt x="141" y="127"/>
                </a:cubicBezTo>
                <a:cubicBezTo>
                  <a:pt x="142" y="126"/>
                  <a:pt x="142" y="126"/>
                  <a:pt x="142" y="126"/>
                </a:cubicBezTo>
                <a:cubicBezTo>
                  <a:pt x="143" y="125"/>
                  <a:pt x="144" y="125"/>
                  <a:pt x="146" y="123"/>
                </a:cubicBezTo>
                <a:cubicBezTo>
                  <a:pt x="147" y="121"/>
                  <a:pt x="151" y="120"/>
                  <a:pt x="154" y="116"/>
                </a:cubicBezTo>
                <a:cubicBezTo>
                  <a:pt x="159" y="114"/>
                  <a:pt x="160" y="110"/>
                  <a:pt x="162" y="111"/>
                </a:cubicBezTo>
                <a:cubicBezTo>
                  <a:pt x="165" y="107"/>
                  <a:pt x="169" y="106"/>
                  <a:pt x="173" y="103"/>
                </a:cubicBezTo>
                <a:cubicBezTo>
                  <a:pt x="175" y="101"/>
                  <a:pt x="172" y="103"/>
                  <a:pt x="174" y="102"/>
                </a:cubicBezTo>
                <a:cubicBezTo>
                  <a:pt x="175" y="101"/>
                  <a:pt x="176" y="101"/>
                  <a:pt x="178" y="100"/>
                </a:cubicBezTo>
                <a:cubicBezTo>
                  <a:pt x="174" y="104"/>
                  <a:pt x="169" y="106"/>
                  <a:pt x="163" y="111"/>
                </a:cubicBezTo>
                <a:cubicBezTo>
                  <a:pt x="166" y="111"/>
                  <a:pt x="178" y="99"/>
                  <a:pt x="183" y="98"/>
                </a:cubicBezTo>
                <a:cubicBezTo>
                  <a:pt x="183" y="98"/>
                  <a:pt x="180" y="101"/>
                  <a:pt x="183" y="99"/>
                </a:cubicBezTo>
                <a:cubicBezTo>
                  <a:pt x="183" y="100"/>
                  <a:pt x="177" y="103"/>
                  <a:pt x="177" y="104"/>
                </a:cubicBezTo>
                <a:cubicBezTo>
                  <a:pt x="173" y="106"/>
                  <a:pt x="172" y="108"/>
                  <a:pt x="168" y="110"/>
                </a:cubicBezTo>
                <a:cubicBezTo>
                  <a:pt x="168" y="111"/>
                  <a:pt x="168" y="111"/>
                  <a:pt x="168" y="111"/>
                </a:cubicBezTo>
                <a:cubicBezTo>
                  <a:pt x="170" y="109"/>
                  <a:pt x="173" y="108"/>
                  <a:pt x="176" y="106"/>
                </a:cubicBezTo>
                <a:cubicBezTo>
                  <a:pt x="175" y="107"/>
                  <a:pt x="175" y="107"/>
                  <a:pt x="176" y="107"/>
                </a:cubicBezTo>
                <a:cubicBezTo>
                  <a:pt x="173" y="109"/>
                  <a:pt x="173" y="109"/>
                  <a:pt x="169" y="112"/>
                </a:cubicBezTo>
                <a:cubicBezTo>
                  <a:pt x="168" y="112"/>
                  <a:pt x="168" y="112"/>
                  <a:pt x="168" y="112"/>
                </a:cubicBezTo>
                <a:cubicBezTo>
                  <a:pt x="166" y="114"/>
                  <a:pt x="163" y="116"/>
                  <a:pt x="159" y="119"/>
                </a:cubicBezTo>
                <a:cubicBezTo>
                  <a:pt x="160" y="120"/>
                  <a:pt x="165" y="115"/>
                  <a:pt x="166" y="114"/>
                </a:cubicBezTo>
                <a:cubicBezTo>
                  <a:pt x="167" y="114"/>
                  <a:pt x="166" y="114"/>
                  <a:pt x="166" y="114"/>
                </a:cubicBezTo>
                <a:cubicBezTo>
                  <a:pt x="164" y="116"/>
                  <a:pt x="168" y="113"/>
                  <a:pt x="168" y="114"/>
                </a:cubicBezTo>
                <a:cubicBezTo>
                  <a:pt x="169" y="112"/>
                  <a:pt x="172" y="111"/>
                  <a:pt x="175" y="108"/>
                </a:cubicBezTo>
                <a:cubicBezTo>
                  <a:pt x="175" y="109"/>
                  <a:pt x="174" y="110"/>
                  <a:pt x="174" y="110"/>
                </a:cubicBezTo>
                <a:cubicBezTo>
                  <a:pt x="176" y="108"/>
                  <a:pt x="181" y="104"/>
                  <a:pt x="183" y="104"/>
                </a:cubicBezTo>
                <a:cubicBezTo>
                  <a:pt x="185" y="102"/>
                  <a:pt x="189" y="100"/>
                  <a:pt x="190" y="98"/>
                </a:cubicBezTo>
                <a:cubicBezTo>
                  <a:pt x="191" y="98"/>
                  <a:pt x="196" y="95"/>
                  <a:pt x="199" y="93"/>
                </a:cubicBezTo>
                <a:cubicBezTo>
                  <a:pt x="199" y="93"/>
                  <a:pt x="198" y="94"/>
                  <a:pt x="198" y="94"/>
                </a:cubicBezTo>
                <a:cubicBezTo>
                  <a:pt x="203" y="90"/>
                  <a:pt x="208" y="88"/>
                  <a:pt x="215" y="83"/>
                </a:cubicBezTo>
                <a:cubicBezTo>
                  <a:pt x="214" y="84"/>
                  <a:pt x="214" y="85"/>
                  <a:pt x="215" y="84"/>
                </a:cubicBezTo>
                <a:cubicBezTo>
                  <a:pt x="218" y="83"/>
                  <a:pt x="214" y="85"/>
                  <a:pt x="215" y="85"/>
                </a:cubicBezTo>
                <a:cubicBezTo>
                  <a:pt x="212" y="86"/>
                  <a:pt x="211" y="87"/>
                  <a:pt x="208" y="88"/>
                </a:cubicBezTo>
                <a:cubicBezTo>
                  <a:pt x="206" y="89"/>
                  <a:pt x="209" y="88"/>
                  <a:pt x="209" y="89"/>
                </a:cubicBezTo>
                <a:cubicBezTo>
                  <a:pt x="204" y="91"/>
                  <a:pt x="202" y="93"/>
                  <a:pt x="200" y="95"/>
                </a:cubicBezTo>
                <a:cubicBezTo>
                  <a:pt x="198" y="95"/>
                  <a:pt x="196" y="97"/>
                  <a:pt x="194" y="98"/>
                </a:cubicBezTo>
                <a:cubicBezTo>
                  <a:pt x="193" y="99"/>
                  <a:pt x="193" y="99"/>
                  <a:pt x="193" y="99"/>
                </a:cubicBezTo>
                <a:cubicBezTo>
                  <a:pt x="190" y="100"/>
                  <a:pt x="188" y="102"/>
                  <a:pt x="184" y="105"/>
                </a:cubicBezTo>
                <a:cubicBezTo>
                  <a:pt x="184" y="104"/>
                  <a:pt x="184" y="104"/>
                  <a:pt x="184" y="104"/>
                </a:cubicBezTo>
                <a:cubicBezTo>
                  <a:pt x="183" y="105"/>
                  <a:pt x="182" y="106"/>
                  <a:pt x="182" y="106"/>
                </a:cubicBezTo>
                <a:cubicBezTo>
                  <a:pt x="182" y="106"/>
                  <a:pt x="175" y="111"/>
                  <a:pt x="170" y="115"/>
                </a:cubicBezTo>
                <a:cubicBezTo>
                  <a:pt x="170" y="115"/>
                  <a:pt x="170" y="115"/>
                  <a:pt x="170" y="115"/>
                </a:cubicBezTo>
                <a:cubicBezTo>
                  <a:pt x="164" y="119"/>
                  <a:pt x="167" y="119"/>
                  <a:pt x="161" y="123"/>
                </a:cubicBezTo>
                <a:cubicBezTo>
                  <a:pt x="162" y="123"/>
                  <a:pt x="161" y="124"/>
                  <a:pt x="162" y="123"/>
                </a:cubicBezTo>
                <a:cubicBezTo>
                  <a:pt x="161" y="124"/>
                  <a:pt x="156" y="128"/>
                  <a:pt x="156" y="128"/>
                </a:cubicBezTo>
                <a:cubicBezTo>
                  <a:pt x="155" y="128"/>
                  <a:pt x="156" y="129"/>
                  <a:pt x="155" y="130"/>
                </a:cubicBezTo>
                <a:cubicBezTo>
                  <a:pt x="152" y="130"/>
                  <a:pt x="154" y="128"/>
                  <a:pt x="154" y="127"/>
                </a:cubicBezTo>
                <a:cubicBezTo>
                  <a:pt x="151" y="129"/>
                  <a:pt x="154" y="128"/>
                  <a:pt x="151" y="131"/>
                </a:cubicBezTo>
                <a:cubicBezTo>
                  <a:pt x="151" y="131"/>
                  <a:pt x="152" y="130"/>
                  <a:pt x="152" y="131"/>
                </a:cubicBezTo>
                <a:cubicBezTo>
                  <a:pt x="149" y="133"/>
                  <a:pt x="150" y="133"/>
                  <a:pt x="148" y="135"/>
                </a:cubicBezTo>
                <a:cubicBezTo>
                  <a:pt x="146" y="136"/>
                  <a:pt x="146" y="137"/>
                  <a:pt x="145" y="138"/>
                </a:cubicBezTo>
                <a:cubicBezTo>
                  <a:pt x="145" y="137"/>
                  <a:pt x="145" y="137"/>
                  <a:pt x="142" y="139"/>
                </a:cubicBezTo>
                <a:cubicBezTo>
                  <a:pt x="140" y="141"/>
                  <a:pt x="144" y="138"/>
                  <a:pt x="143" y="139"/>
                </a:cubicBezTo>
                <a:cubicBezTo>
                  <a:pt x="142" y="140"/>
                  <a:pt x="139" y="142"/>
                  <a:pt x="141" y="141"/>
                </a:cubicBezTo>
                <a:cubicBezTo>
                  <a:pt x="141" y="141"/>
                  <a:pt x="139" y="143"/>
                  <a:pt x="139" y="142"/>
                </a:cubicBezTo>
                <a:cubicBezTo>
                  <a:pt x="138" y="144"/>
                  <a:pt x="137" y="145"/>
                  <a:pt x="135" y="148"/>
                </a:cubicBezTo>
                <a:cubicBezTo>
                  <a:pt x="139" y="145"/>
                  <a:pt x="143" y="141"/>
                  <a:pt x="147" y="137"/>
                </a:cubicBezTo>
                <a:cubicBezTo>
                  <a:pt x="149" y="137"/>
                  <a:pt x="147" y="138"/>
                  <a:pt x="149" y="137"/>
                </a:cubicBezTo>
                <a:cubicBezTo>
                  <a:pt x="151" y="135"/>
                  <a:pt x="151" y="135"/>
                  <a:pt x="151" y="134"/>
                </a:cubicBezTo>
                <a:cubicBezTo>
                  <a:pt x="154" y="132"/>
                  <a:pt x="152" y="134"/>
                  <a:pt x="151" y="135"/>
                </a:cubicBezTo>
                <a:cubicBezTo>
                  <a:pt x="152" y="135"/>
                  <a:pt x="154" y="133"/>
                  <a:pt x="156" y="132"/>
                </a:cubicBezTo>
                <a:cubicBezTo>
                  <a:pt x="153" y="132"/>
                  <a:pt x="159" y="128"/>
                  <a:pt x="161" y="127"/>
                </a:cubicBezTo>
                <a:cubicBezTo>
                  <a:pt x="163" y="125"/>
                  <a:pt x="159" y="129"/>
                  <a:pt x="157" y="130"/>
                </a:cubicBezTo>
                <a:cubicBezTo>
                  <a:pt x="159" y="130"/>
                  <a:pt x="156" y="132"/>
                  <a:pt x="156" y="133"/>
                </a:cubicBezTo>
                <a:cubicBezTo>
                  <a:pt x="155" y="134"/>
                  <a:pt x="150" y="138"/>
                  <a:pt x="150" y="139"/>
                </a:cubicBezTo>
                <a:cubicBezTo>
                  <a:pt x="148" y="140"/>
                  <a:pt x="146" y="141"/>
                  <a:pt x="145" y="143"/>
                </a:cubicBezTo>
                <a:cubicBezTo>
                  <a:pt x="144" y="143"/>
                  <a:pt x="145" y="143"/>
                  <a:pt x="145" y="142"/>
                </a:cubicBezTo>
                <a:cubicBezTo>
                  <a:pt x="144" y="145"/>
                  <a:pt x="143" y="144"/>
                  <a:pt x="141" y="145"/>
                </a:cubicBezTo>
                <a:cubicBezTo>
                  <a:pt x="139" y="147"/>
                  <a:pt x="142" y="145"/>
                  <a:pt x="142" y="146"/>
                </a:cubicBezTo>
                <a:cubicBezTo>
                  <a:pt x="140" y="147"/>
                  <a:pt x="141" y="147"/>
                  <a:pt x="139" y="148"/>
                </a:cubicBezTo>
                <a:cubicBezTo>
                  <a:pt x="138" y="148"/>
                  <a:pt x="138" y="147"/>
                  <a:pt x="140" y="145"/>
                </a:cubicBezTo>
                <a:cubicBezTo>
                  <a:pt x="140" y="145"/>
                  <a:pt x="139" y="145"/>
                  <a:pt x="139" y="145"/>
                </a:cubicBezTo>
                <a:cubicBezTo>
                  <a:pt x="137" y="148"/>
                  <a:pt x="135" y="150"/>
                  <a:pt x="136" y="151"/>
                </a:cubicBezTo>
                <a:cubicBezTo>
                  <a:pt x="134" y="153"/>
                  <a:pt x="135" y="151"/>
                  <a:pt x="133" y="152"/>
                </a:cubicBezTo>
                <a:cubicBezTo>
                  <a:pt x="133" y="153"/>
                  <a:pt x="134" y="153"/>
                  <a:pt x="131" y="156"/>
                </a:cubicBezTo>
                <a:cubicBezTo>
                  <a:pt x="131" y="155"/>
                  <a:pt x="131" y="155"/>
                  <a:pt x="130" y="155"/>
                </a:cubicBezTo>
                <a:cubicBezTo>
                  <a:pt x="130" y="156"/>
                  <a:pt x="129" y="157"/>
                  <a:pt x="129" y="158"/>
                </a:cubicBezTo>
                <a:cubicBezTo>
                  <a:pt x="125" y="161"/>
                  <a:pt x="122" y="164"/>
                  <a:pt x="119" y="167"/>
                </a:cubicBezTo>
                <a:cubicBezTo>
                  <a:pt x="118" y="168"/>
                  <a:pt x="118" y="168"/>
                  <a:pt x="118" y="168"/>
                </a:cubicBezTo>
                <a:cubicBezTo>
                  <a:pt x="116" y="169"/>
                  <a:pt x="117" y="169"/>
                  <a:pt x="115" y="171"/>
                </a:cubicBezTo>
                <a:cubicBezTo>
                  <a:pt x="113" y="171"/>
                  <a:pt x="111" y="174"/>
                  <a:pt x="109" y="175"/>
                </a:cubicBezTo>
                <a:cubicBezTo>
                  <a:pt x="110" y="174"/>
                  <a:pt x="110" y="174"/>
                  <a:pt x="110" y="173"/>
                </a:cubicBezTo>
                <a:cubicBezTo>
                  <a:pt x="114" y="170"/>
                  <a:pt x="118" y="163"/>
                  <a:pt x="121" y="162"/>
                </a:cubicBezTo>
                <a:cubicBezTo>
                  <a:pt x="125" y="157"/>
                  <a:pt x="129" y="153"/>
                  <a:pt x="133" y="151"/>
                </a:cubicBezTo>
                <a:cubicBezTo>
                  <a:pt x="134" y="150"/>
                  <a:pt x="134" y="149"/>
                  <a:pt x="134" y="149"/>
                </a:cubicBezTo>
                <a:cubicBezTo>
                  <a:pt x="134" y="148"/>
                  <a:pt x="130" y="152"/>
                  <a:pt x="130" y="150"/>
                </a:cubicBezTo>
                <a:cubicBezTo>
                  <a:pt x="131" y="150"/>
                  <a:pt x="131" y="150"/>
                  <a:pt x="131" y="150"/>
                </a:cubicBezTo>
                <a:cubicBezTo>
                  <a:pt x="133" y="149"/>
                  <a:pt x="133" y="148"/>
                  <a:pt x="135" y="147"/>
                </a:cubicBezTo>
                <a:cubicBezTo>
                  <a:pt x="126" y="153"/>
                  <a:pt x="125" y="155"/>
                  <a:pt x="119" y="161"/>
                </a:cubicBezTo>
                <a:cubicBezTo>
                  <a:pt x="118" y="160"/>
                  <a:pt x="122" y="157"/>
                  <a:pt x="123" y="155"/>
                </a:cubicBezTo>
                <a:cubicBezTo>
                  <a:pt x="121" y="157"/>
                  <a:pt x="123" y="155"/>
                  <a:pt x="121" y="156"/>
                </a:cubicBezTo>
                <a:cubicBezTo>
                  <a:pt x="121" y="155"/>
                  <a:pt x="123" y="153"/>
                  <a:pt x="123" y="153"/>
                </a:cubicBezTo>
                <a:cubicBezTo>
                  <a:pt x="125" y="151"/>
                  <a:pt x="125" y="153"/>
                  <a:pt x="123" y="155"/>
                </a:cubicBezTo>
                <a:cubicBezTo>
                  <a:pt x="123" y="155"/>
                  <a:pt x="127" y="151"/>
                  <a:pt x="125" y="153"/>
                </a:cubicBezTo>
                <a:cubicBezTo>
                  <a:pt x="128" y="151"/>
                  <a:pt x="128" y="151"/>
                  <a:pt x="131" y="148"/>
                </a:cubicBezTo>
                <a:cubicBezTo>
                  <a:pt x="132" y="145"/>
                  <a:pt x="130" y="145"/>
                  <a:pt x="125" y="149"/>
                </a:cubicBezTo>
                <a:cubicBezTo>
                  <a:pt x="120" y="156"/>
                  <a:pt x="111" y="162"/>
                  <a:pt x="106" y="170"/>
                </a:cubicBezTo>
                <a:cubicBezTo>
                  <a:pt x="104" y="170"/>
                  <a:pt x="103" y="171"/>
                  <a:pt x="102" y="172"/>
                </a:cubicBezTo>
                <a:cubicBezTo>
                  <a:pt x="101" y="173"/>
                  <a:pt x="100" y="174"/>
                  <a:pt x="100" y="174"/>
                </a:cubicBezTo>
                <a:cubicBezTo>
                  <a:pt x="100" y="175"/>
                  <a:pt x="100" y="175"/>
                  <a:pt x="99" y="176"/>
                </a:cubicBezTo>
                <a:cubicBezTo>
                  <a:pt x="100" y="176"/>
                  <a:pt x="100" y="176"/>
                  <a:pt x="100" y="175"/>
                </a:cubicBezTo>
                <a:cubicBezTo>
                  <a:pt x="101" y="176"/>
                  <a:pt x="99" y="176"/>
                  <a:pt x="100" y="177"/>
                </a:cubicBezTo>
                <a:cubicBezTo>
                  <a:pt x="99" y="176"/>
                  <a:pt x="98" y="175"/>
                  <a:pt x="97" y="175"/>
                </a:cubicBezTo>
                <a:cubicBezTo>
                  <a:pt x="97" y="175"/>
                  <a:pt x="97" y="176"/>
                  <a:pt x="97" y="176"/>
                </a:cubicBezTo>
                <a:cubicBezTo>
                  <a:pt x="97" y="175"/>
                  <a:pt x="96" y="177"/>
                  <a:pt x="96" y="176"/>
                </a:cubicBezTo>
                <a:cubicBezTo>
                  <a:pt x="97" y="175"/>
                  <a:pt x="97" y="174"/>
                  <a:pt x="98" y="175"/>
                </a:cubicBezTo>
                <a:cubicBezTo>
                  <a:pt x="98" y="174"/>
                  <a:pt x="97" y="174"/>
                  <a:pt x="98" y="174"/>
                </a:cubicBezTo>
                <a:cubicBezTo>
                  <a:pt x="97" y="173"/>
                  <a:pt x="96" y="175"/>
                  <a:pt x="95" y="176"/>
                </a:cubicBezTo>
                <a:cubicBezTo>
                  <a:pt x="95" y="176"/>
                  <a:pt x="95" y="177"/>
                  <a:pt x="94" y="177"/>
                </a:cubicBezTo>
                <a:cubicBezTo>
                  <a:pt x="95" y="178"/>
                  <a:pt x="95" y="177"/>
                  <a:pt x="96" y="177"/>
                </a:cubicBezTo>
                <a:cubicBezTo>
                  <a:pt x="95" y="178"/>
                  <a:pt x="95" y="178"/>
                  <a:pt x="94" y="178"/>
                </a:cubicBezTo>
                <a:cubicBezTo>
                  <a:pt x="94" y="179"/>
                  <a:pt x="95" y="179"/>
                  <a:pt x="95" y="179"/>
                </a:cubicBezTo>
                <a:cubicBezTo>
                  <a:pt x="94" y="179"/>
                  <a:pt x="92" y="179"/>
                  <a:pt x="92" y="180"/>
                </a:cubicBezTo>
                <a:cubicBezTo>
                  <a:pt x="92" y="180"/>
                  <a:pt x="92" y="180"/>
                  <a:pt x="93" y="180"/>
                </a:cubicBezTo>
                <a:cubicBezTo>
                  <a:pt x="93" y="180"/>
                  <a:pt x="93" y="181"/>
                  <a:pt x="93" y="181"/>
                </a:cubicBezTo>
                <a:cubicBezTo>
                  <a:pt x="92" y="181"/>
                  <a:pt x="92" y="180"/>
                  <a:pt x="92" y="181"/>
                </a:cubicBezTo>
                <a:cubicBezTo>
                  <a:pt x="91" y="181"/>
                  <a:pt x="92" y="181"/>
                  <a:pt x="92" y="181"/>
                </a:cubicBezTo>
                <a:cubicBezTo>
                  <a:pt x="92" y="182"/>
                  <a:pt x="91" y="181"/>
                  <a:pt x="91" y="182"/>
                </a:cubicBezTo>
                <a:cubicBezTo>
                  <a:pt x="90" y="182"/>
                  <a:pt x="90" y="183"/>
                  <a:pt x="89" y="183"/>
                </a:cubicBezTo>
                <a:cubicBezTo>
                  <a:pt x="89" y="183"/>
                  <a:pt x="90" y="182"/>
                  <a:pt x="90" y="183"/>
                </a:cubicBezTo>
                <a:cubicBezTo>
                  <a:pt x="89" y="183"/>
                  <a:pt x="89" y="183"/>
                  <a:pt x="88" y="183"/>
                </a:cubicBezTo>
                <a:cubicBezTo>
                  <a:pt x="87" y="184"/>
                  <a:pt x="88" y="184"/>
                  <a:pt x="88" y="184"/>
                </a:cubicBezTo>
                <a:cubicBezTo>
                  <a:pt x="87" y="184"/>
                  <a:pt x="87" y="186"/>
                  <a:pt x="86" y="186"/>
                </a:cubicBezTo>
                <a:cubicBezTo>
                  <a:pt x="86" y="186"/>
                  <a:pt x="86" y="186"/>
                  <a:pt x="86" y="186"/>
                </a:cubicBezTo>
                <a:cubicBezTo>
                  <a:pt x="86" y="186"/>
                  <a:pt x="86" y="186"/>
                  <a:pt x="85" y="186"/>
                </a:cubicBezTo>
                <a:cubicBezTo>
                  <a:pt x="85" y="186"/>
                  <a:pt x="86" y="186"/>
                  <a:pt x="86" y="186"/>
                </a:cubicBezTo>
                <a:cubicBezTo>
                  <a:pt x="84" y="188"/>
                  <a:pt x="83" y="190"/>
                  <a:pt x="81" y="192"/>
                </a:cubicBezTo>
                <a:cubicBezTo>
                  <a:pt x="81" y="192"/>
                  <a:pt x="81" y="192"/>
                  <a:pt x="81" y="192"/>
                </a:cubicBezTo>
                <a:cubicBezTo>
                  <a:pt x="81" y="193"/>
                  <a:pt x="82" y="192"/>
                  <a:pt x="81" y="193"/>
                </a:cubicBezTo>
                <a:cubicBezTo>
                  <a:pt x="81" y="193"/>
                  <a:pt x="81" y="193"/>
                  <a:pt x="81" y="193"/>
                </a:cubicBezTo>
                <a:cubicBezTo>
                  <a:pt x="80" y="193"/>
                  <a:pt x="80" y="194"/>
                  <a:pt x="80" y="193"/>
                </a:cubicBezTo>
                <a:cubicBezTo>
                  <a:pt x="79" y="193"/>
                  <a:pt x="81" y="192"/>
                  <a:pt x="80" y="192"/>
                </a:cubicBezTo>
                <a:cubicBezTo>
                  <a:pt x="80" y="191"/>
                  <a:pt x="80" y="192"/>
                  <a:pt x="80" y="192"/>
                </a:cubicBezTo>
                <a:cubicBezTo>
                  <a:pt x="79" y="191"/>
                  <a:pt x="80" y="191"/>
                  <a:pt x="81" y="190"/>
                </a:cubicBezTo>
                <a:cubicBezTo>
                  <a:pt x="81" y="191"/>
                  <a:pt x="80" y="191"/>
                  <a:pt x="81" y="191"/>
                </a:cubicBezTo>
                <a:cubicBezTo>
                  <a:pt x="81" y="191"/>
                  <a:pt x="82" y="191"/>
                  <a:pt x="82" y="190"/>
                </a:cubicBezTo>
                <a:cubicBezTo>
                  <a:pt x="82" y="190"/>
                  <a:pt x="81" y="191"/>
                  <a:pt x="81" y="190"/>
                </a:cubicBezTo>
                <a:cubicBezTo>
                  <a:pt x="81" y="189"/>
                  <a:pt x="82" y="190"/>
                  <a:pt x="82" y="190"/>
                </a:cubicBezTo>
                <a:cubicBezTo>
                  <a:pt x="83" y="189"/>
                  <a:pt x="82" y="189"/>
                  <a:pt x="81" y="189"/>
                </a:cubicBezTo>
                <a:cubicBezTo>
                  <a:pt x="81" y="189"/>
                  <a:pt x="81" y="190"/>
                  <a:pt x="81" y="190"/>
                </a:cubicBezTo>
                <a:cubicBezTo>
                  <a:pt x="80" y="190"/>
                  <a:pt x="82" y="188"/>
                  <a:pt x="82" y="188"/>
                </a:cubicBezTo>
                <a:cubicBezTo>
                  <a:pt x="83" y="188"/>
                  <a:pt x="82" y="189"/>
                  <a:pt x="82" y="189"/>
                </a:cubicBezTo>
                <a:cubicBezTo>
                  <a:pt x="83" y="189"/>
                  <a:pt x="83" y="188"/>
                  <a:pt x="83" y="189"/>
                </a:cubicBezTo>
                <a:cubicBezTo>
                  <a:pt x="83" y="188"/>
                  <a:pt x="83" y="188"/>
                  <a:pt x="83" y="187"/>
                </a:cubicBezTo>
                <a:cubicBezTo>
                  <a:pt x="86" y="183"/>
                  <a:pt x="86" y="183"/>
                  <a:pt x="86" y="183"/>
                </a:cubicBezTo>
                <a:cubicBezTo>
                  <a:pt x="86" y="184"/>
                  <a:pt x="86" y="183"/>
                  <a:pt x="87" y="184"/>
                </a:cubicBezTo>
                <a:cubicBezTo>
                  <a:pt x="87" y="183"/>
                  <a:pt x="87" y="183"/>
                  <a:pt x="86" y="183"/>
                </a:cubicBezTo>
                <a:cubicBezTo>
                  <a:pt x="87" y="183"/>
                  <a:pt x="86" y="182"/>
                  <a:pt x="87" y="182"/>
                </a:cubicBezTo>
                <a:cubicBezTo>
                  <a:pt x="87" y="182"/>
                  <a:pt x="87" y="182"/>
                  <a:pt x="87" y="183"/>
                </a:cubicBezTo>
                <a:cubicBezTo>
                  <a:pt x="88" y="182"/>
                  <a:pt x="87" y="182"/>
                  <a:pt x="87" y="182"/>
                </a:cubicBezTo>
                <a:cubicBezTo>
                  <a:pt x="89" y="179"/>
                  <a:pt x="92" y="175"/>
                  <a:pt x="95" y="172"/>
                </a:cubicBezTo>
                <a:cubicBezTo>
                  <a:pt x="95" y="172"/>
                  <a:pt x="95" y="172"/>
                  <a:pt x="95" y="172"/>
                </a:cubicBezTo>
                <a:cubicBezTo>
                  <a:pt x="95" y="172"/>
                  <a:pt x="95" y="171"/>
                  <a:pt x="95" y="171"/>
                </a:cubicBezTo>
                <a:cubicBezTo>
                  <a:pt x="95" y="170"/>
                  <a:pt x="95" y="171"/>
                  <a:pt x="95" y="171"/>
                </a:cubicBezTo>
                <a:cubicBezTo>
                  <a:pt x="95" y="171"/>
                  <a:pt x="95" y="171"/>
                  <a:pt x="95" y="170"/>
                </a:cubicBezTo>
                <a:cubicBezTo>
                  <a:pt x="94" y="170"/>
                  <a:pt x="94" y="170"/>
                  <a:pt x="94" y="171"/>
                </a:cubicBezTo>
                <a:cubicBezTo>
                  <a:pt x="93" y="170"/>
                  <a:pt x="94" y="169"/>
                  <a:pt x="95" y="169"/>
                </a:cubicBezTo>
                <a:cubicBezTo>
                  <a:pt x="95" y="169"/>
                  <a:pt x="94" y="169"/>
                  <a:pt x="95" y="170"/>
                </a:cubicBezTo>
                <a:cubicBezTo>
                  <a:pt x="95" y="170"/>
                  <a:pt x="95" y="169"/>
                  <a:pt x="95" y="169"/>
                </a:cubicBezTo>
                <a:cubicBezTo>
                  <a:pt x="96" y="170"/>
                  <a:pt x="95" y="170"/>
                  <a:pt x="95" y="170"/>
                </a:cubicBezTo>
                <a:cubicBezTo>
                  <a:pt x="96" y="170"/>
                  <a:pt x="96" y="170"/>
                  <a:pt x="96" y="170"/>
                </a:cubicBezTo>
                <a:cubicBezTo>
                  <a:pt x="96" y="168"/>
                  <a:pt x="103" y="164"/>
                  <a:pt x="102" y="163"/>
                </a:cubicBezTo>
                <a:cubicBezTo>
                  <a:pt x="105" y="161"/>
                  <a:pt x="102" y="163"/>
                  <a:pt x="105" y="161"/>
                </a:cubicBezTo>
                <a:cubicBezTo>
                  <a:pt x="107" y="157"/>
                  <a:pt x="113" y="152"/>
                  <a:pt x="118" y="147"/>
                </a:cubicBezTo>
                <a:cubicBezTo>
                  <a:pt x="116" y="151"/>
                  <a:pt x="121" y="145"/>
                  <a:pt x="123" y="143"/>
                </a:cubicBezTo>
                <a:cubicBezTo>
                  <a:pt x="123" y="143"/>
                  <a:pt x="123" y="143"/>
                  <a:pt x="123" y="143"/>
                </a:cubicBezTo>
                <a:cubicBezTo>
                  <a:pt x="124" y="142"/>
                  <a:pt x="124" y="143"/>
                  <a:pt x="126" y="141"/>
                </a:cubicBezTo>
                <a:cubicBezTo>
                  <a:pt x="124" y="141"/>
                  <a:pt x="130" y="137"/>
                  <a:pt x="128" y="138"/>
                </a:cubicBezTo>
                <a:cubicBezTo>
                  <a:pt x="129" y="136"/>
                  <a:pt x="131" y="136"/>
                  <a:pt x="131" y="136"/>
                </a:cubicBezTo>
                <a:cubicBezTo>
                  <a:pt x="132" y="135"/>
                  <a:pt x="131" y="135"/>
                  <a:pt x="131" y="135"/>
                </a:cubicBezTo>
                <a:cubicBezTo>
                  <a:pt x="133" y="134"/>
                  <a:pt x="133" y="133"/>
                  <a:pt x="136" y="131"/>
                </a:cubicBezTo>
                <a:cubicBezTo>
                  <a:pt x="135" y="132"/>
                  <a:pt x="136" y="132"/>
                  <a:pt x="137" y="131"/>
                </a:cubicBezTo>
                <a:cubicBezTo>
                  <a:pt x="141" y="128"/>
                  <a:pt x="136" y="130"/>
                  <a:pt x="139" y="128"/>
                </a:cubicBezTo>
                <a:cubicBezTo>
                  <a:pt x="138" y="128"/>
                  <a:pt x="136" y="130"/>
                  <a:pt x="135" y="130"/>
                </a:cubicBezTo>
                <a:cubicBezTo>
                  <a:pt x="134" y="131"/>
                  <a:pt x="134" y="132"/>
                  <a:pt x="134" y="132"/>
                </a:cubicBezTo>
                <a:cubicBezTo>
                  <a:pt x="130" y="134"/>
                  <a:pt x="128" y="137"/>
                  <a:pt x="123" y="141"/>
                </a:cubicBezTo>
                <a:cubicBezTo>
                  <a:pt x="122" y="141"/>
                  <a:pt x="121" y="143"/>
                  <a:pt x="122" y="141"/>
                </a:cubicBezTo>
                <a:cubicBezTo>
                  <a:pt x="121" y="142"/>
                  <a:pt x="120" y="143"/>
                  <a:pt x="117" y="145"/>
                </a:cubicBezTo>
                <a:cubicBezTo>
                  <a:pt x="121" y="141"/>
                  <a:pt x="127" y="135"/>
                  <a:pt x="130" y="134"/>
                </a:cubicBezTo>
                <a:cubicBezTo>
                  <a:pt x="131" y="133"/>
                  <a:pt x="130" y="132"/>
                  <a:pt x="131" y="132"/>
                </a:cubicBezTo>
                <a:cubicBezTo>
                  <a:pt x="129" y="133"/>
                  <a:pt x="130" y="133"/>
                  <a:pt x="128" y="135"/>
                </a:cubicBezTo>
                <a:cubicBezTo>
                  <a:pt x="131" y="131"/>
                  <a:pt x="126" y="134"/>
                  <a:pt x="127" y="132"/>
                </a:cubicBezTo>
                <a:cubicBezTo>
                  <a:pt x="125" y="133"/>
                  <a:pt x="125" y="133"/>
                  <a:pt x="125" y="133"/>
                </a:cubicBezTo>
                <a:cubicBezTo>
                  <a:pt x="124" y="134"/>
                  <a:pt x="127" y="133"/>
                  <a:pt x="125" y="135"/>
                </a:cubicBezTo>
                <a:cubicBezTo>
                  <a:pt x="126" y="134"/>
                  <a:pt x="126" y="134"/>
                  <a:pt x="126" y="134"/>
                </a:cubicBezTo>
                <a:cubicBezTo>
                  <a:pt x="113" y="146"/>
                  <a:pt x="113" y="146"/>
                  <a:pt x="113" y="146"/>
                </a:cubicBezTo>
                <a:cubicBezTo>
                  <a:pt x="112" y="146"/>
                  <a:pt x="112" y="146"/>
                  <a:pt x="113" y="145"/>
                </a:cubicBezTo>
                <a:cubicBezTo>
                  <a:pt x="111" y="147"/>
                  <a:pt x="111" y="147"/>
                  <a:pt x="111" y="147"/>
                </a:cubicBezTo>
                <a:cubicBezTo>
                  <a:pt x="111" y="148"/>
                  <a:pt x="112" y="146"/>
                  <a:pt x="113" y="146"/>
                </a:cubicBezTo>
                <a:cubicBezTo>
                  <a:pt x="113" y="147"/>
                  <a:pt x="111" y="147"/>
                  <a:pt x="110" y="148"/>
                </a:cubicBezTo>
                <a:cubicBezTo>
                  <a:pt x="106" y="153"/>
                  <a:pt x="106" y="153"/>
                  <a:pt x="106" y="153"/>
                </a:cubicBezTo>
                <a:cubicBezTo>
                  <a:pt x="106" y="150"/>
                  <a:pt x="103" y="155"/>
                  <a:pt x="100" y="157"/>
                </a:cubicBezTo>
                <a:cubicBezTo>
                  <a:pt x="101" y="156"/>
                  <a:pt x="104" y="154"/>
                  <a:pt x="104" y="152"/>
                </a:cubicBezTo>
                <a:cubicBezTo>
                  <a:pt x="108" y="149"/>
                  <a:pt x="109" y="148"/>
                  <a:pt x="111" y="145"/>
                </a:cubicBezTo>
                <a:cubicBezTo>
                  <a:pt x="110" y="145"/>
                  <a:pt x="109" y="147"/>
                  <a:pt x="108" y="148"/>
                </a:cubicBezTo>
                <a:cubicBezTo>
                  <a:pt x="108" y="145"/>
                  <a:pt x="106" y="148"/>
                  <a:pt x="103" y="152"/>
                </a:cubicBezTo>
                <a:cubicBezTo>
                  <a:pt x="105" y="150"/>
                  <a:pt x="103" y="150"/>
                  <a:pt x="101" y="151"/>
                </a:cubicBezTo>
                <a:cubicBezTo>
                  <a:pt x="103" y="149"/>
                  <a:pt x="103" y="149"/>
                  <a:pt x="104" y="149"/>
                </a:cubicBezTo>
                <a:cubicBezTo>
                  <a:pt x="105" y="148"/>
                  <a:pt x="105" y="147"/>
                  <a:pt x="107" y="145"/>
                </a:cubicBezTo>
                <a:cubicBezTo>
                  <a:pt x="108" y="144"/>
                  <a:pt x="108" y="146"/>
                  <a:pt x="109" y="144"/>
                </a:cubicBezTo>
                <a:cubicBezTo>
                  <a:pt x="111" y="142"/>
                  <a:pt x="109" y="141"/>
                  <a:pt x="113" y="139"/>
                </a:cubicBezTo>
                <a:cubicBezTo>
                  <a:pt x="113" y="139"/>
                  <a:pt x="111" y="141"/>
                  <a:pt x="111" y="141"/>
                </a:cubicBezTo>
                <a:cubicBezTo>
                  <a:pt x="114" y="139"/>
                  <a:pt x="114" y="138"/>
                  <a:pt x="113" y="138"/>
                </a:cubicBezTo>
                <a:cubicBezTo>
                  <a:pt x="115" y="136"/>
                  <a:pt x="115" y="137"/>
                  <a:pt x="115" y="137"/>
                </a:cubicBezTo>
                <a:cubicBezTo>
                  <a:pt x="115" y="136"/>
                  <a:pt x="118" y="134"/>
                  <a:pt x="118" y="133"/>
                </a:cubicBezTo>
                <a:cubicBezTo>
                  <a:pt x="118" y="133"/>
                  <a:pt x="116" y="134"/>
                  <a:pt x="115" y="135"/>
                </a:cubicBezTo>
                <a:cubicBezTo>
                  <a:pt x="116" y="134"/>
                  <a:pt x="116" y="134"/>
                  <a:pt x="117" y="132"/>
                </a:cubicBezTo>
                <a:cubicBezTo>
                  <a:pt x="115" y="134"/>
                  <a:pt x="115" y="134"/>
                  <a:pt x="116" y="132"/>
                </a:cubicBezTo>
                <a:cubicBezTo>
                  <a:pt x="115" y="132"/>
                  <a:pt x="115" y="132"/>
                  <a:pt x="115" y="132"/>
                </a:cubicBezTo>
                <a:cubicBezTo>
                  <a:pt x="114" y="133"/>
                  <a:pt x="113" y="134"/>
                  <a:pt x="112" y="135"/>
                </a:cubicBezTo>
                <a:cubicBezTo>
                  <a:pt x="111" y="136"/>
                  <a:pt x="112" y="134"/>
                  <a:pt x="109" y="137"/>
                </a:cubicBezTo>
                <a:cubicBezTo>
                  <a:pt x="111" y="135"/>
                  <a:pt x="109" y="136"/>
                  <a:pt x="110" y="134"/>
                </a:cubicBezTo>
                <a:cubicBezTo>
                  <a:pt x="112" y="133"/>
                  <a:pt x="110" y="133"/>
                  <a:pt x="111" y="133"/>
                </a:cubicBezTo>
                <a:cubicBezTo>
                  <a:pt x="112" y="131"/>
                  <a:pt x="115" y="128"/>
                  <a:pt x="116" y="127"/>
                </a:cubicBezTo>
                <a:cubicBezTo>
                  <a:pt x="118" y="126"/>
                  <a:pt x="119" y="125"/>
                  <a:pt x="120" y="126"/>
                </a:cubicBezTo>
                <a:cubicBezTo>
                  <a:pt x="121" y="125"/>
                  <a:pt x="121" y="124"/>
                  <a:pt x="121" y="124"/>
                </a:cubicBezTo>
                <a:cubicBezTo>
                  <a:pt x="121" y="124"/>
                  <a:pt x="119" y="125"/>
                  <a:pt x="119" y="124"/>
                </a:cubicBezTo>
                <a:cubicBezTo>
                  <a:pt x="122" y="121"/>
                  <a:pt x="125" y="119"/>
                  <a:pt x="126" y="117"/>
                </a:cubicBezTo>
                <a:cubicBezTo>
                  <a:pt x="127" y="116"/>
                  <a:pt x="127" y="116"/>
                  <a:pt x="128" y="116"/>
                </a:cubicBezTo>
                <a:cubicBezTo>
                  <a:pt x="142" y="104"/>
                  <a:pt x="148" y="99"/>
                  <a:pt x="162" y="88"/>
                </a:cubicBezTo>
                <a:cubicBezTo>
                  <a:pt x="163" y="89"/>
                  <a:pt x="163" y="89"/>
                  <a:pt x="164" y="88"/>
                </a:cubicBezTo>
                <a:cubicBezTo>
                  <a:pt x="166" y="86"/>
                  <a:pt x="163" y="88"/>
                  <a:pt x="163" y="88"/>
                </a:cubicBezTo>
                <a:cubicBezTo>
                  <a:pt x="175" y="79"/>
                  <a:pt x="184" y="73"/>
                  <a:pt x="197" y="65"/>
                </a:cubicBezTo>
                <a:cubicBezTo>
                  <a:pt x="197" y="65"/>
                  <a:pt x="196" y="65"/>
                  <a:pt x="195" y="66"/>
                </a:cubicBezTo>
                <a:cubicBezTo>
                  <a:pt x="196" y="65"/>
                  <a:pt x="197" y="65"/>
                  <a:pt x="199" y="63"/>
                </a:cubicBezTo>
                <a:cubicBezTo>
                  <a:pt x="199" y="64"/>
                  <a:pt x="199" y="64"/>
                  <a:pt x="201" y="63"/>
                </a:cubicBezTo>
                <a:cubicBezTo>
                  <a:pt x="202" y="63"/>
                  <a:pt x="201" y="62"/>
                  <a:pt x="201" y="62"/>
                </a:cubicBezTo>
                <a:cubicBezTo>
                  <a:pt x="203" y="61"/>
                  <a:pt x="203" y="61"/>
                  <a:pt x="203" y="62"/>
                </a:cubicBezTo>
                <a:cubicBezTo>
                  <a:pt x="207" y="60"/>
                  <a:pt x="211" y="58"/>
                  <a:pt x="214" y="56"/>
                </a:cubicBezTo>
                <a:cubicBezTo>
                  <a:pt x="213" y="56"/>
                  <a:pt x="212" y="57"/>
                  <a:pt x="210" y="57"/>
                </a:cubicBezTo>
                <a:cubicBezTo>
                  <a:pt x="214" y="54"/>
                  <a:pt x="214" y="57"/>
                  <a:pt x="222" y="53"/>
                </a:cubicBezTo>
                <a:cubicBezTo>
                  <a:pt x="222" y="52"/>
                  <a:pt x="218" y="54"/>
                  <a:pt x="217" y="54"/>
                </a:cubicBezTo>
                <a:cubicBezTo>
                  <a:pt x="219" y="52"/>
                  <a:pt x="216" y="54"/>
                  <a:pt x="216" y="53"/>
                </a:cubicBezTo>
                <a:cubicBezTo>
                  <a:pt x="215" y="53"/>
                  <a:pt x="214" y="54"/>
                  <a:pt x="214" y="54"/>
                </a:cubicBezTo>
                <a:cubicBezTo>
                  <a:pt x="212" y="54"/>
                  <a:pt x="215" y="53"/>
                  <a:pt x="210" y="56"/>
                </a:cubicBezTo>
                <a:cubicBezTo>
                  <a:pt x="211" y="54"/>
                  <a:pt x="217" y="52"/>
                  <a:pt x="219" y="50"/>
                </a:cubicBezTo>
                <a:cubicBezTo>
                  <a:pt x="220" y="50"/>
                  <a:pt x="219" y="51"/>
                  <a:pt x="221" y="50"/>
                </a:cubicBezTo>
                <a:cubicBezTo>
                  <a:pt x="227" y="46"/>
                  <a:pt x="237" y="41"/>
                  <a:pt x="245" y="39"/>
                </a:cubicBezTo>
                <a:cubicBezTo>
                  <a:pt x="246" y="40"/>
                  <a:pt x="242" y="40"/>
                  <a:pt x="241" y="41"/>
                </a:cubicBezTo>
                <a:cubicBezTo>
                  <a:pt x="242" y="41"/>
                  <a:pt x="244" y="40"/>
                  <a:pt x="245" y="40"/>
                </a:cubicBezTo>
                <a:cubicBezTo>
                  <a:pt x="247" y="39"/>
                  <a:pt x="249" y="39"/>
                  <a:pt x="254" y="37"/>
                </a:cubicBezTo>
                <a:cubicBezTo>
                  <a:pt x="252" y="37"/>
                  <a:pt x="247" y="38"/>
                  <a:pt x="253" y="36"/>
                </a:cubicBezTo>
                <a:cubicBezTo>
                  <a:pt x="252" y="36"/>
                  <a:pt x="250" y="37"/>
                  <a:pt x="251" y="36"/>
                </a:cubicBezTo>
                <a:cubicBezTo>
                  <a:pt x="252" y="36"/>
                  <a:pt x="254" y="35"/>
                  <a:pt x="255" y="35"/>
                </a:cubicBezTo>
                <a:cubicBezTo>
                  <a:pt x="257" y="35"/>
                  <a:pt x="255" y="34"/>
                  <a:pt x="258" y="33"/>
                </a:cubicBezTo>
                <a:cubicBezTo>
                  <a:pt x="259" y="34"/>
                  <a:pt x="259" y="34"/>
                  <a:pt x="259" y="34"/>
                </a:cubicBezTo>
                <a:cubicBezTo>
                  <a:pt x="263" y="32"/>
                  <a:pt x="265" y="32"/>
                  <a:pt x="267" y="31"/>
                </a:cubicBezTo>
                <a:cubicBezTo>
                  <a:pt x="273" y="28"/>
                  <a:pt x="273" y="30"/>
                  <a:pt x="279" y="27"/>
                </a:cubicBezTo>
                <a:cubicBezTo>
                  <a:pt x="280" y="27"/>
                  <a:pt x="279" y="27"/>
                  <a:pt x="279" y="28"/>
                </a:cubicBezTo>
                <a:cubicBezTo>
                  <a:pt x="282" y="27"/>
                  <a:pt x="285" y="26"/>
                  <a:pt x="285" y="25"/>
                </a:cubicBezTo>
                <a:cubicBezTo>
                  <a:pt x="288" y="26"/>
                  <a:pt x="294" y="23"/>
                  <a:pt x="301" y="22"/>
                </a:cubicBezTo>
                <a:cubicBezTo>
                  <a:pt x="301" y="21"/>
                  <a:pt x="301" y="21"/>
                  <a:pt x="301" y="21"/>
                </a:cubicBezTo>
                <a:cubicBezTo>
                  <a:pt x="301" y="21"/>
                  <a:pt x="297" y="22"/>
                  <a:pt x="296" y="22"/>
                </a:cubicBezTo>
                <a:cubicBezTo>
                  <a:pt x="298" y="21"/>
                  <a:pt x="297" y="22"/>
                  <a:pt x="298" y="21"/>
                </a:cubicBezTo>
                <a:cubicBezTo>
                  <a:pt x="301" y="20"/>
                  <a:pt x="301" y="20"/>
                  <a:pt x="301" y="20"/>
                </a:cubicBezTo>
                <a:cubicBezTo>
                  <a:pt x="301" y="20"/>
                  <a:pt x="297" y="21"/>
                  <a:pt x="297" y="21"/>
                </a:cubicBezTo>
                <a:cubicBezTo>
                  <a:pt x="300" y="19"/>
                  <a:pt x="301" y="19"/>
                  <a:pt x="305" y="18"/>
                </a:cubicBezTo>
                <a:cubicBezTo>
                  <a:pt x="305" y="19"/>
                  <a:pt x="307" y="18"/>
                  <a:pt x="306" y="19"/>
                </a:cubicBezTo>
                <a:cubicBezTo>
                  <a:pt x="308" y="18"/>
                  <a:pt x="309" y="17"/>
                  <a:pt x="309" y="18"/>
                </a:cubicBezTo>
                <a:cubicBezTo>
                  <a:pt x="316" y="16"/>
                  <a:pt x="316" y="16"/>
                  <a:pt x="322" y="15"/>
                </a:cubicBezTo>
                <a:cubicBezTo>
                  <a:pt x="325" y="15"/>
                  <a:pt x="325" y="14"/>
                  <a:pt x="327" y="13"/>
                </a:cubicBezTo>
                <a:cubicBezTo>
                  <a:pt x="329" y="12"/>
                  <a:pt x="329" y="13"/>
                  <a:pt x="330" y="13"/>
                </a:cubicBezTo>
                <a:cubicBezTo>
                  <a:pt x="332" y="13"/>
                  <a:pt x="332" y="12"/>
                  <a:pt x="334" y="12"/>
                </a:cubicBezTo>
                <a:cubicBezTo>
                  <a:pt x="336" y="12"/>
                  <a:pt x="338" y="11"/>
                  <a:pt x="338" y="12"/>
                </a:cubicBezTo>
                <a:cubicBezTo>
                  <a:pt x="337" y="12"/>
                  <a:pt x="338" y="12"/>
                  <a:pt x="337" y="12"/>
                </a:cubicBezTo>
                <a:cubicBezTo>
                  <a:pt x="337" y="12"/>
                  <a:pt x="336" y="12"/>
                  <a:pt x="336" y="12"/>
                </a:cubicBezTo>
                <a:cubicBezTo>
                  <a:pt x="336" y="13"/>
                  <a:pt x="340" y="11"/>
                  <a:pt x="341" y="12"/>
                </a:cubicBezTo>
                <a:cubicBezTo>
                  <a:pt x="343" y="12"/>
                  <a:pt x="337" y="12"/>
                  <a:pt x="340" y="11"/>
                </a:cubicBezTo>
                <a:cubicBezTo>
                  <a:pt x="342" y="11"/>
                  <a:pt x="342" y="11"/>
                  <a:pt x="342" y="11"/>
                </a:cubicBezTo>
                <a:cubicBezTo>
                  <a:pt x="344" y="11"/>
                  <a:pt x="344" y="11"/>
                  <a:pt x="345" y="11"/>
                </a:cubicBezTo>
                <a:cubicBezTo>
                  <a:pt x="346" y="10"/>
                  <a:pt x="340" y="11"/>
                  <a:pt x="342" y="10"/>
                </a:cubicBezTo>
                <a:cubicBezTo>
                  <a:pt x="347" y="10"/>
                  <a:pt x="347" y="10"/>
                  <a:pt x="347" y="10"/>
                </a:cubicBezTo>
                <a:cubicBezTo>
                  <a:pt x="347" y="9"/>
                  <a:pt x="347" y="9"/>
                  <a:pt x="345" y="9"/>
                </a:cubicBezTo>
                <a:cubicBezTo>
                  <a:pt x="349" y="8"/>
                  <a:pt x="350" y="10"/>
                  <a:pt x="354" y="10"/>
                </a:cubicBezTo>
                <a:cubicBezTo>
                  <a:pt x="356" y="10"/>
                  <a:pt x="358" y="9"/>
                  <a:pt x="360" y="9"/>
                </a:cubicBezTo>
                <a:cubicBezTo>
                  <a:pt x="361" y="9"/>
                  <a:pt x="359" y="9"/>
                  <a:pt x="361" y="9"/>
                </a:cubicBezTo>
                <a:cubicBezTo>
                  <a:pt x="360" y="9"/>
                  <a:pt x="359" y="9"/>
                  <a:pt x="358" y="9"/>
                </a:cubicBezTo>
                <a:cubicBezTo>
                  <a:pt x="355" y="8"/>
                  <a:pt x="363" y="8"/>
                  <a:pt x="360" y="8"/>
                </a:cubicBezTo>
                <a:cubicBezTo>
                  <a:pt x="361" y="7"/>
                  <a:pt x="362" y="9"/>
                  <a:pt x="364" y="8"/>
                </a:cubicBezTo>
                <a:cubicBezTo>
                  <a:pt x="367" y="8"/>
                  <a:pt x="362" y="8"/>
                  <a:pt x="363" y="7"/>
                </a:cubicBezTo>
                <a:cubicBezTo>
                  <a:pt x="364" y="7"/>
                  <a:pt x="365" y="7"/>
                  <a:pt x="365" y="7"/>
                </a:cubicBezTo>
                <a:cubicBezTo>
                  <a:pt x="366" y="7"/>
                  <a:pt x="367" y="8"/>
                  <a:pt x="367" y="8"/>
                </a:cubicBezTo>
                <a:cubicBezTo>
                  <a:pt x="367" y="9"/>
                  <a:pt x="370" y="8"/>
                  <a:pt x="371" y="9"/>
                </a:cubicBezTo>
                <a:cubicBezTo>
                  <a:pt x="374" y="8"/>
                  <a:pt x="371" y="8"/>
                  <a:pt x="372" y="8"/>
                </a:cubicBezTo>
                <a:cubicBezTo>
                  <a:pt x="372" y="7"/>
                  <a:pt x="371" y="8"/>
                  <a:pt x="371" y="8"/>
                </a:cubicBezTo>
                <a:cubicBezTo>
                  <a:pt x="371" y="7"/>
                  <a:pt x="379" y="9"/>
                  <a:pt x="381" y="7"/>
                </a:cubicBezTo>
                <a:cubicBezTo>
                  <a:pt x="384" y="7"/>
                  <a:pt x="386" y="8"/>
                  <a:pt x="390" y="7"/>
                </a:cubicBezTo>
                <a:cubicBezTo>
                  <a:pt x="390" y="7"/>
                  <a:pt x="389" y="7"/>
                  <a:pt x="390" y="7"/>
                </a:cubicBezTo>
                <a:cubicBezTo>
                  <a:pt x="387" y="6"/>
                  <a:pt x="389" y="6"/>
                  <a:pt x="386" y="5"/>
                </a:cubicBezTo>
                <a:cubicBezTo>
                  <a:pt x="388" y="6"/>
                  <a:pt x="389" y="7"/>
                  <a:pt x="391" y="6"/>
                </a:cubicBezTo>
                <a:cubicBezTo>
                  <a:pt x="392" y="6"/>
                  <a:pt x="392" y="7"/>
                  <a:pt x="394" y="7"/>
                </a:cubicBezTo>
                <a:cubicBezTo>
                  <a:pt x="395" y="7"/>
                  <a:pt x="395" y="6"/>
                  <a:pt x="395" y="6"/>
                </a:cubicBezTo>
                <a:cubicBezTo>
                  <a:pt x="396" y="6"/>
                  <a:pt x="399" y="6"/>
                  <a:pt x="397" y="6"/>
                </a:cubicBezTo>
                <a:cubicBezTo>
                  <a:pt x="401" y="5"/>
                  <a:pt x="402" y="7"/>
                  <a:pt x="401" y="7"/>
                </a:cubicBezTo>
                <a:cubicBezTo>
                  <a:pt x="408" y="7"/>
                  <a:pt x="400" y="5"/>
                  <a:pt x="400" y="4"/>
                </a:cubicBezTo>
                <a:cubicBezTo>
                  <a:pt x="402" y="5"/>
                  <a:pt x="404" y="4"/>
                  <a:pt x="401" y="4"/>
                </a:cubicBezTo>
                <a:cubicBezTo>
                  <a:pt x="406" y="3"/>
                  <a:pt x="402" y="5"/>
                  <a:pt x="407" y="5"/>
                </a:cubicBezTo>
                <a:cubicBezTo>
                  <a:pt x="411" y="4"/>
                  <a:pt x="406" y="3"/>
                  <a:pt x="410" y="3"/>
                </a:cubicBezTo>
                <a:cubicBezTo>
                  <a:pt x="408" y="2"/>
                  <a:pt x="400" y="3"/>
                  <a:pt x="399" y="2"/>
                </a:cubicBezTo>
                <a:cubicBezTo>
                  <a:pt x="400" y="1"/>
                  <a:pt x="404" y="2"/>
                  <a:pt x="404" y="2"/>
                </a:cubicBezTo>
                <a:cubicBezTo>
                  <a:pt x="407" y="2"/>
                  <a:pt x="407" y="1"/>
                  <a:pt x="412" y="2"/>
                </a:cubicBezTo>
                <a:cubicBezTo>
                  <a:pt x="411" y="2"/>
                  <a:pt x="413" y="2"/>
                  <a:pt x="412" y="3"/>
                </a:cubicBezTo>
                <a:cubicBezTo>
                  <a:pt x="415" y="3"/>
                  <a:pt x="415" y="1"/>
                  <a:pt x="419" y="1"/>
                </a:cubicBezTo>
                <a:cubicBezTo>
                  <a:pt x="417" y="2"/>
                  <a:pt x="416" y="2"/>
                  <a:pt x="421" y="2"/>
                </a:cubicBezTo>
                <a:cubicBezTo>
                  <a:pt x="420" y="3"/>
                  <a:pt x="417" y="3"/>
                  <a:pt x="417" y="2"/>
                </a:cubicBezTo>
                <a:cubicBezTo>
                  <a:pt x="416" y="2"/>
                  <a:pt x="416" y="3"/>
                  <a:pt x="415" y="3"/>
                </a:cubicBezTo>
                <a:cubicBezTo>
                  <a:pt x="414" y="3"/>
                  <a:pt x="417" y="3"/>
                  <a:pt x="417" y="4"/>
                </a:cubicBezTo>
                <a:cubicBezTo>
                  <a:pt x="419" y="4"/>
                  <a:pt x="418" y="3"/>
                  <a:pt x="416" y="3"/>
                </a:cubicBezTo>
                <a:cubicBezTo>
                  <a:pt x="417" y="3"/>
                  <a:pt x="421" y="3"/>
                  <a:pt x="421" y="4"/>
                </a:cubicBezTo>
                <a:cubicBezTo>
                  <a:pt x="418" y="4"/>
                  <a:pt x="427" y="5"/>
                  <a:pt x="424" y="5"/>
                </a:cubicBezTo>
                <a:cubicBezTo>
                  <a:pt x="427" y="5"/>
                  <a:pt x="427" y="6"/>
                  <a:pt x="430" y="6"/>
                </a:cubicBezTo>
                <a:cubicBezTo>
                  <a:pt x="426" y="5"/>
                  <a:pt x="427" y="5"/>
                  <a:pt x="425" y="4"/>
                </a:cubicBezTo>
                <a:cubicBezTo>
                  <a:pt x="426" y="4"/>
                  <a:pt x="428" y="4"/>
                  <a:pt x="430" y="4"/>
                </a:cubicBezTo>
                <a:cubicBezTo>
                  <a:pt x="427" y="4"/>
                  <a:pt x="430" y="4"/>
                  <a:pt x="428" y="4"/>
                </a:cubicBezTo>
                <a:cubicBezTo>
                  <a:pt x="429" y="5"/>
                  <a:pt x="432" y="5"/>
                  <a:pt x="433" y="5"/>
                </a:cubicBezTo>
                <a:cubicBezTo>
                  <a:pt x="434" y="5"/>
                  <a:pt x="431" y="5"/>
                  <a:pt x="431" y="4"/>
                </a:cubicBezTo>
                <a:cubicBezTo>
                  <a:pt x="432" y="4"/>
                  <a:pt x="438" y="5"/>
                  <a:pt x="438" y="5"/>
                </a:cubicBezTo>
                <a:cubicBezTo>
                  <a:pt x="442" y="6"/>
                  <a:pt x="445" y="6"/>
                  <a:pt x="453" y="7"/>
                </a:cubicBezTo>
                <a:cubicBezTo>
                  <a:pt x="453" y="7"/>
                  <a:pt x="452" y="7"/>
                  <a:pt x="451" y="7"/>
                </a:cubicBezTo>
                <a:cubicBezTo>
                  <a:pt x="451" y="7"/>
                  <a:pt x="453" y="7"/>
                  <a:pt x="453" y="7"/>
                </a:cubicBezTo>
                <a:cubicBezTo>
                  <a:pt x="452" y="8"/>
                  <a:pt x="450" y="7"/>
                  <a:pt x="447" y="6"/>
                </a:cubicBezTo>
                <a:cubicBezTo>
                  <a:pt x="447" y="7"/>
                  <a:pt x="447" y="7"/>
                  <a:pt x="447" y="7"/>
                </a:cubicBezTo>
                <a:cubicBezTo>
                  <a:pt x="448" y="7"/>
                  <a:pt x="453" y="8"/>
                  <a:pt x="453" y="9"/>
                </a:cubicBezTo>
                <a:cubicBezTo>
                  <a:pt x="454" y="8"/>
                  <a:pt x="456" y="7"/>
                  <a:pt x="453" y="6"/>
                </a:cubicBezTo>
                <a:cubicBezTo>
                  <a:pt x="454" y="6"/>
                  <a:pt x="457" y="7"/>
                  <a:pt x="455" y="6"/>
                </a:cubicBezTo>
                <a:cubicBezTo>
                  <a:pt x="456" y="6"/>
                  <a:pt x="458" y="7"/>
                  <a:pt x="460" y="7"/>
                </a:cubicBezTo>
                <a:cubicBezTo>
                  <a:pt x="460" y="7"/>
                  <a:pt x="459" y="7"/>
                  <a:pt x="458" y="6"/>
                </a:cubicBezTo>
                <a:cubicBezTo>
                  <a:pt x="460" y="6"/>
                  <a:pt x="465" y="7"/>
                  <a:pt x="465" y="6"/>
                </a:cubicBezTo>
                <a:cubicBezTo>
                  <a:pt x="466" y="7"/>
                  <a:pt x="466" y="7"/>
                  <a:pt x="465" y="7"/>
                </a:cubicBezTo>
                <a:cubicBezTo>
                  <a:pt x="466" y="7"/>
                  <a:pt x="469" y="8"/>
                  <a:pt x="468" y="8"/>
                </a:cubicBezTo>
                <a:cubicBezTo>
                  <a:pt x="466" y="8"/>
                  <a:pt x="466" y="8"/>
                  <a:pt x="463" y="7"/>
                </a:cubicBezTo>
                <a:cubicBezTo>
                  <a:pt x="463" y="8"/>
                  <a:pt x="464" y="8"/>
                  <a:pt x="464" y="8"/>
                </a:cubicBezTo>
                <a:cubicBezTo>
                  <a:pt x="468" y="9"/>
                  <a:pt x="467" y="8"/>
                  <a:pt x="470" y="9"/>
                </a:cubicBezTo>
                <a:cubicBezTo>
                  <a:pt x="470" y="8"/>
                  <a:pt x="473" y="8"/>
                  <a:pt x="477" y="9"/>
                </a:cubicBezTo>
                <a:cubicBezTo>
                  <a:pt x="476" y="10"/>
                  <a:pt x="474" y="9"/>
                  <a:pt x="471" y="9"/>
                </a:cubicBezTo>
                <a:cubicBezTo>
                  <a:pt x="472" y="9"/>
                  <a:pt x="472" y="10"/>
                  <a:pt x="472" y="10"/>
                </a:cubicBezTo>
                <a:cubicBezTo>
                  <a:pt x="473" y="10"/>
                  <a:pt x="475" y="10"/>
                  <a:pt x="476" y="10"/>
                </a:cubicBezTo>
                <a:cubicBezTo>
                  <a:pt x="478" y="10"/>
                  <a:pt x="478" y="11"/>
                  <a:pt x="478" y="11"/>
                </a:cubicBezTo>
                <a:cubicBezTo>
                  <a:pt x="479" y="11"/>
                  <a:pt x="481" y="11"/>
                  <a:pt x="483" y="12"/>
                </a:cubicBezTo>
                <a:cubicBezTo>
                  <a:pt x="483" y="11"/>
                  <a:pt x="484" y="11"/>
                  <a:pt x="482" y="11"/>
                </a:cubicBezTo>
                <a:cubicBezTo>
                  <a:pt x="483" y="10"/>
                  <a:pt x="485" y="11"/>
                  <a:pt x="484" y="12"/>
                </a:cubicBezTo>
                <a:cubicBezTo>
                  <a:pt x="485" y="12"/>
                  <a:pt x="486" y="11"/>
                  <a:pt x="487" y="12"/>
                </a:cubicBezTo>
                <a:cubicBezTo>
                  <a:pt x="487" y="12"/>
                  <a:pt x="485" y="10"/>
                  <a:pt x="490" y="11"/>
                </a:cubicBezTo>
                <a:cubicBezTo>
                  <a:pt x="490" y="10"/>
                  <a:pt x="485" y="10"/>
                  <a:pt x="484" y="9"/>
                </a:cubicBezTo>
                <a:cubicBezTo>
                  <a:pt x="482" y="9"/>
                  <a:pt x="481" y="9"/>
                  <a:pt x="482" y="9"/>
                </a:cubicBezTo>
                <a:cubicBezTo>
                  <a:pt x="480" y="9"/>
                  <a:pt x="481" y="9"/>
                  <a:pt x="478" y="8"/>
                </a:cubicBezTo>
                <a:cubicBezTo>
                  <a:pt x="478" y="8"/>
                  <a:pt x="482" y="9"/>
                  <a:pt x="481" y="7"/>
                </a:cubicBezTo>
                <a:cubicBezTo>
                  <a:pt x="484" y="8"/>
                  <a:pt x="482" y="8"/>
                  <a:pt x="482" y="8"/>
                </a:cubicBezTo>
                <a:cubicBezTo>
                  <a:pt x="486" y="9"/>
                  <a:pt x="486" y="9"/>
                  <a:pt x="489" y="9"/>
                </a:cubicBezTo>
                <a:cubicBezTo>
                  <a:pt x="489" y="9"/>
                  <a:pt x="487" y="9"/>
                  <a:pt x="487" y="8"/>
                </a:cubicBezTo>
                <a:cubicBezTo>
                  <a:pt x="491" y="9"/>
                  <a:pt x="493" y="10"/>
                  <a:pt x="496" y="11"/>
                </a:cubicBezTo>
                <a:cubicBezTo>
                  <a:pt x="495" y="11"/>
                  <a:pt x="495" y="10"/>
                  <a:pt x="495" y="11"/>
                </a:cubicBezTo>
                <a:cubicBezTo>
                  <a:pt x="496" y="11"/>
                  <a:pt x="499" y="12"/>
                  <a:pt x="499" y="11"/>
                </a:cubicBezTo>
                <a:cubicBezTo>
                  <a:pt x="500" y="12"/>
                  <a:pt x="500" y="12"/>
                  <a:pt x="501" y="13"/>
                </a:cubicBezTo>
                <a:cubicBezTo>
                  <a:pt x="505" y="13"/>
                  <a:pt x="510" y="15"/>
                  <a:pt x="512" y="16"/>
                </a:cubicBezTo>
                <a:cubicBezTo>
                  <a:pt x="514" y="17"/>
                  <a:pt x="512" y="15"/>
                  <a:pt x="510" y="14"/>
                </a:cubicBezTo>
                <a:cubicBezTo>
                  <a:pt x="510" y="14"/>
                  <a:pt x="516" y="16"/>
                  <a:pt x="514" y="16"/>
                </a:cubicBezTo>
                <a:cubicBezTo>
                  <a:pt x="516" y="17"/>
                  <a:pt x="519" y="18"/>
                  <a:pt x="520" y="18"/>
                </a:cubicBezTo>
                <a:cubicBezTo>
                  <a:pt x="519" y="17"/>
                  <a:pt x="518" y="17"/>
                  <a:pt x="517" y="17"/>
                </a:cubicBezTo>
                <a:cubicBezTo>
                  <a:pt x="520" y="17"/>
                  <a:pt x="527" y="19"/>
                  <a:pt x="532" y="21"/>
                </a:cubicBezTo>
                <a:cubicBezTo>
                  <a:pt x="529" y="19"/>
                  <a:pt x="537" y="22"/>
                  <a:pt x="537" y="22"/>
                </a:cubicBezTo>
                <a:cubicBezTo>
                  <a:pt x="539" y="22"/>
                  <a:pt x="538" y="23"/>
                  <a:pt x="540" y="23"/>
                </a:cubicBezTo>
                <a:cubicBezTo>
                  <a:pt x="539" y="23"/>
                  <a:pt x="538" y="23"/>
                  <a:pt x="536" y="22"/>
                </a:cubicBezTo>
                <a:cubicBezTo>
                  <a:pt x="536" y="23"/>
                  <a:pt x="543" y="25"/>
                  <a:pt x="545" y="25"/>
                </a:cubicBezTo>
                <a:cubicBezTo>
                  <a:pt x="545" y="25"/>
                  <a:pt x="542" y="25"/>
                  <a:pt x="540" y="24"/>
                </a:cubicBezTo>
                <a:cubicBezTo>
                  <a:pt x="543" y="24"/>
                  <a:pt x="547" y="25"/>
                  <a:pt x="551" y="27"/>
                </a:cubicBezTo>
                <a:cubicBezTo>
                  <a:pt x="551" y="27"/>
                  <a:pt x="550" y="27"/>
                  <a:pt x="552" y="28"/>
                </a:cubicBezTo>
                <a:cubicBezTo>
                  <a:pt x="551" y="28"/>
                  <a:pt x="549" y="26"/>
                  <a:pt x="549" y="27"/>
                </a:cubicBezTo>
                <a:cubicBezTo>
                  <a:pt x="550" y="28"/>
                  <a:pt x="552" y="28"/>
                  <a:pt x="552" y="29"/>
                </a:cubicBezTo>
                <a:cubicBezTo>
                  <a:pt x="554" y="30"/>
                  <a:pt x="550" y="28"/>
                  <a:pt x="551" y="29"/>
                </a:cubicBezTo>
                <a:cubicBezTo>
                  <a:pt x="555" y="29"/>
                  <a:pt x="555" y="30"/>
                  <a:pt x="558" y="30"/>
                </a:cubicBezTo>
                <a:cubicBezTo>
                  <a:pt x="562" y="32"/>
                  <a:pt x="569" y="34"/>
                  <a:pt x="569" y="35"/>
                </a:cubicBezTo>
                <a:cubicBezTo>
                  <a:pt x="571" y="36"/>
                  <a:pt x="570" y="35"/>
                  <a:pt x="571" y="35"/>
                </a:cubicBezTo>
                <a:cubicBezTo>
                  <a:pt x="572" y="36"/>
                  <a:pt x="575" y="37"/>
                  <a:pt x="573" y="37"/>
                </a:cubicBezTo>
                <a:cubicBezTo>
                  <a:pt x="575" y="38"/>
                  <a:pt x="575" y="38"/>
                  <a:pt x="577" y="39"/>
                </a:cubicBezTo>
                <a:cubicBezTo>
                  <a:pt x="577" y="39"/>
                  <a:pt x="575" y="39"/>
                  <a:pt x="576" y="39"/>
                </a:cubicBezTo>
                <a:cubicBezTo>
                  <a:pt x="578" y="40"/>
                  <a:pt x="578" y="39"/>
                  <a:pt x="579" y="39"/>
                </a:cubicBezTo>
                <a:cubicBezTo>
                  <a:pt x="579" y="38"/>
                  <a:pt x="576" y="38"/>
                  <a:pt x="576" y="38"/>
                </a:cubicBezTo>
                <a:cubicBezTo>
                  <a:pt x="576" y="37"/>
                  <a:pt x="580" y="39"/>
                  <a:pt x="579" y="39"/>
                </a:cubicBezTo>
                <a:cubicBezTo>
                  <a:pt x="581" y="40"/>
                  <a:pt x="581" y="40"/>
                  <a:pt x="583" y="40"/>
                </a:cubicBezTo>
                <a:cubicBezTo>
                  <a:pt x="586" y="42"/>
                  <a:pt x="586" y="42"/>
                  <a:pt x="589" y="44"/>
                </a:cubicBezTo>
                <a:cubicBezTo>
                  <a:pt x="587" y="43"/>
                  <a:pt x="587" y="42"/>
                  <a:pt x="586" y="42"/>
                </a:cubicBezTo>
                <a:cubicBezTo>
                  <a:pt x="585" y="40"/>
                  <a:pt x="593" y="44"/>
                  <a:pt x="594" y="45"/>
                </a:cubicBezTo>
                <a:cubicBezTo>
                  <a:pt x="594" y="45"/>
                  <a:pt x="591" y="43"/>
                  <a:pt x="590" y="43"/>
                </a:cubicBezTo>
                <a:cubicBezTo>
                  <a:pt x="592" y="45"/>
                  <a:pt x="596" y="46"/>
                  <a:pt x="598" y="48"/>
                </a:cubicBezTo>
                <a:cubicBezTo>
                  <a:pt x="600" y="49"/>
                  <a:pt x="597" y="46"/>
                  <a:pt x="599" y="47"/>
                </a:cubicBezTo>
                <a:cubicBezTo>
                  <a:pt x="600" y="48"/>
                  <a:pt x="601" y="49"/>
                  <a:pt x="603" y="50"/>
                </a:cubicBezTo>
                <a:cubicBezTo>
                  <a:pt x="603" y="50"/>
                  <a:pt x="606" y="52"/>
                  <a:pt x="606" y="51"/>
                </a:cubicBezTo>
                <a:cubicBezTo>
                  <a:pt x="612" y="54"/>
                  <a:pt x="615" y="56"/>
                  <a:pt x="620" y="59"/>
                </a:cubicBezTo>
                <a:cubicBezTo>
                  <a:pt x="619" y="58"/>
                  <a:pt x="619" y="59"/>
                  <a:pt x="619" y="59"/>
                </a:cubicBezTo>
                <a:cubicBezTo>
                  <a:pt x="624" y="60"/>
                  <a:pt x="634" y="67"/>
                  <a:pt x="640" y="71"/>
                </a:cubicBezTo>
                <a:cubicBezTo>
                  <a:pt x="642" y="72"/>
                  <a:pt x="641" y="71"/>
                  <a:pt x="643" y="73"/>
                </a:cubicBezTo>
                <a:cubicBezTo>
                  <a:pt x="643" y="73"/>
                  <a:pt x="643" y="73"/>
                  <a:pt x="644" y="73"/>
                </a:cubicBezTo>
                <a:cubicBezTo>
                  <a:pt x="644" y="73"/>
                  <a:pt x="643" y="72"/>
                  <a:pt x="642" y="72"/>
                </a:cubicBezTo>
                <a:cubicBezTo>
                  <a:pt x="645" y="73"/>
                  <a:pt x="651" y="78"/>
                  <a:pt x="653" y="78"/>
                </a:cubicBezTo>
                <a:cubicBezTo>
                  <a:pt x="655" y="80"/>
                  <a:pt x="658" y="83"/>
                  <a:pt x="661" y="84"/>
                </a:cubicBezTo>
                <a:cubicBezTo>
                  <a:pt x="665" y="87"/>
                  <a:pt x="675" y="94"/>
                  <a:pt x="680" y="98"/>
                </a:cubicBezTo>
                <a:cubicBezTo>
                  <a:pt x="680" y="98"/>
                  <a:pt x="679" y="97"/>
                  <a:pt x="679" y="98"/>
                </a:cubicBezTo>
                <a:cubicBezTo>
                  <a:pt x="681" y="99"/>
                  <a:pt x="682" y="100"/>
                  <a:pt x="684" y="102"/>
                </a:cubicBezTo>
                <a:cubicBezTo>
                  <a:pt x="685" y="102"/>
                  <a:pt x="683" y="101"/>
                  <a:pt x="684" y="101"/>
                </a:cubicBezTo>
                <a:cubicBezTo>
                  <a:pt x="688" y="104"/>
                  <a:pt x="693" y="109"/>
                  <a:pt x="699" y="114"/>
                </a:cubicBezTo>
                <a:cubicBezTo>
                  <a:pt x="698" y="114"/>
                  <a:pt x="698" y="114"/>
                  <a:pt x="699" y="115"/>
                </a:cubicBezTo>
                <a:cubicBezTo>
                  <a:pt x="701" y="117"/>
                  <a:pt x="702" y="118"/>
                  <a:pt x="703" y="118"/>
                </a:cubicBezTo>
                <a:cubicBezTo>
                  <a:pt x="705" y="120"/>
                  <a:pt x="704" y="119"/>
                  <a:pt x="705" y="120"/>
                </a:cubicBezTo>
                <a:cubicBezTo>
                  <a:pt x="707" y="122"/>
                  <a:pt x="704" y="119"/>
                  <a:pt x="705" y="119"/>
                </a:cubicBezTo>
                <a:cubicBezTo>
                  <a:pt x="707" y="121"/>
                  <a:pt x="707" y="121"/>
                  <a:pt x="709" y="123"/>
                </a:cubicBezTo>
                <a:cubicBezTo>
                  <a:pt x="705" y="121"/>
                  <a:pt x="715" y="129"/>
                  <a:pt x="718" y="132"/>
                </a:cubicBezTo>
                <a:cubicBezTo>
                  <a:pt x="716" y="131"/>
                  <a:pt x="717" y="131"/>
                  <a:pt x="716" y="129"/>
                </a:cubicBezTo>
                <a:cubicBezTo>
                  <a:pt x="716" y="129"/>
                  <a:pt x="717" y="130"/>
                  <a:pt x="717" y="130"/>
                </a:cubicBezTo>
                <a:cubicBezTo>
                  <a:pt x="722" y="135"/>
                  <a:pt x="722" y="134"/>
                  <a:pt x="723" y="137"/>
                </a:cubicBezTo>
                <a:cubicBezTo>
                  <a:pt x="724" y="138"/>
                  <a:pt x="723" y="136"/>
                  <a:pt x="724" y="136"/>
                </a:cubicBezTo>
                <a:cubicBezTo>
                  <a:pt x="727" y="139"/>
                  <a:pt x="727" y="140"/>
                  <a:pt x="728" y="141"/>
                </a:cubicBezTo>
                <a:cubicBezTo>
                  <a:pt x="729" y="142"/>
                  <a:pt x="732" y="144"/>
                  <a:pt x="732" y="145"/>
                </a:cubicBezTo>
                <a:cubicBezTo>
                  <a:pt x="732" y="146"/>
                  <a:pt x="735" y="148"/>
                  <a:pt x="734" y="148"/>
                </a:cubicBezTo>
                <a:cubicBezTo>
                  <a:pt x="736" y="149"/>
                  <a:pt x="736" y="149"/>
                  <a:pt x="737" y="150"/>
                </a:cubicBezTo>
                <a:cubicBezTo>
                  <a:pt x="738" y="150"/>
                  <a:pt x="735" y="148"/>
                  <a:pt x="734" y="147"/>
                </a:cubicBezTo>
                <a:cubicBezTo>
                  <a:pt x="736" y="147"/>
                  <a:pt x="734" y="144"/>
                  <a:pt x="736" y="144"/>
                </a:cubicBezTo>
                <a:cubicBezTo>
                  <a:pt x="739" y="150"/>
                  <a:pt x="741" y="155"/>
                  <a:pt x="745" y="161"/>
                </a:cubicBezTo>
                <a:cubicBezTo>
                  <a:pt x="747" y="163"/>
                  <a:pt x="742" y="157"/>
                  <a:pt x="747" y="162"/>
                </a:cubicBezTo>
                <a:cubicBezTo>
                  <a:pt x="747" y="161"/>
                  <a:pt x="745" y="159"/>
                  <a:pt x="746" y="160"/>
                </a:cubicBezTo>
                <a:cubicBezTo>
                  <a:pt x="744" y="157"/>
                  <a:pt x="744" y="158"/>
                  <a:pt x="743" y="156"/>
                </a:cubicBezTo>
                <a:cubicBezTo>
                  <a:pt x="743" y="156"/>
                  <a:pt x="745" y="158"/>
                  <a:pt x="746" y="159"/>
                </a:cubicBezTo>
                <a:cubicBezTo>
                  <a:pt x="746" y="159"/>
                  <a:pt x="745" y="156"/>
                  <a:pt x="747" y="158"/>
                </a:cubicBezTo>
                <a:cubicBezTo>
                  <a:pt x="746" y="156"/>
                  <a:pt x="744" y="153"/>
                  <a:pt x="745" y="154"/>
                </a:cubicBezTo>
                <a:cubicBezTo>
                  <a:pt x="747" y="156"/>
                  <a:pt x="748" y="158"/>
                  <a:pt x="749" y="159"/>
                </a:cubicBezTo>
                <a:cubicBezTo>
                  <a:pt x="749" y="160"/>
                  <a:pt x="752" y="165"/>
                  <a:pt x="750" y="164"/>
                </a:cubicBezTo>
                <a:cubicBezTo>
                  <a:pt x="752" y="166"/>
                  <a:pt x="751" y="167"/>
                  <a:pt x="751" y="167"/>
                </a:cubicBezTo>
                <a:cubicBezTo>
                  <a:pt x="753" y="170"/>
                  <a:pt x="756" y="173"/>
                  <a:pt x="757" y="174"/>
                </a:cubicBezTo>
                <a:cubicBezTo>
                  <a:pt x="757" y="173"/>
                  <a:pt x="755" y="172"/>
                  <a:pt x="754" y="170"/>
                </a:cubicBezTo>
                <a:cubicBezTo>
                  <a:pt x="754" y="168"/>
                  <a:pt x="759" y="172"/>
                  <a:pt x="756" y="168"/>
                </a:cubicBezTo>
                <a:cubicBezTo>
                  <a:pt x="757" y="169"/>
                  <a:pt x="757" y="170"/>
                  <a:pt x="759" y="173"/>
                </a:cubicBezTo>
                <a:cubicBezTo>
                  <a:pt x="759" y="174"/>
                  <a:pt x="757" y="173"/>
                  <a:pt x="760" y="177"/>
                </a:cubicBezTo>
                <a:cubicBezTo>
                  <a:pt x="759" y="176"/>
                  <a:pt x="759" y="175"/>
                  <a:pt x="758" y="175"/>
                </a:cubicBezTo>
                <a:cubicBezTo>
                  <a:pt x="760" y="177"/>
                  <a:pt x="760" y="179"/>
                  <a:pt x="762" y="181"/>
                </a:cubicBezTo>
                <a:cubicBezTo>
                  <a:pt x="762" y="182"/>
                  <a:pt x="762" y="181"/>
                  <a:pt x="764" y="182"/>
                </a:cubicBezTo>
                <a:cubicBezTo>
                  <a:pt x="765" y="184"/>
                  <a:pt x="766" y="187"/>
                  <a:pt x="767" y="186"/>
                </a:cubicBezTo>
                <a:cubicBezTo>
                  <a:pt x="768" y="186"/>
                  <a:pt x="765" y="183"/>
                  <a:pt x="764" y="182"/>
                </a:cubicBezTo>
                <a:cubicBezTo>
                  <a:pt x="762" y="178"/>
                  <a:pt x="767" y="183"/>
                  <a:pt x="764" y="178"/>
                </a:cubicBezTo>
                <a:cubicBezTo>
                  <a:pt x="766" y="180"/>
                  <a:pt x="766" y="181"/>
                  <a:pt x="766" y="179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70" y="185"/>
                  <a:pt x="768" y="190"/>
                  <a:pt x="774" y="194"/>
                </a:cubicBezTo>
                <a:cubicBezTo>
                  <a:pt x="773" y="192"/>
                  <a:pt x="774" y="192"/>
                  <a:pt x="776" y="194"/>
                </a:cubicBezTo>
                <a:cubicBezTo>
                  <a:pt x="775" y="192"/>
                  <a:pt x="774" y="188"/>
                  <a:pt x="776" y="190"/>
                </a:cubicBezTo>
                <a:cubicBezTo>
                  <a:pt x="782" y="200"/>
                  <a:pt x="774" y="198"/>
                  <a:pt x="781" y="209"/>
                </a:cubicBezTo>
                <a:cubicBezTo>
                  <a:pt x="782" y="211"/>
                  <a:pt x="782" y="210"/>
                  <a:pt x="784" y="211"/>
                </a:cubicBezTo>
                <a:cubicBezTo>
                  <a:pt x="782" y="207"/>
                  <a:pt x="785" y="207"/>
                  <a:pt x="785" y="203"/>
                </a:cubicBezTo>
                <a:cubicBezTo>
                  <a:pt x="789" y="210"/>
                  <a:pt x="784" y="206"/>
                  <a:pt x="788" y="212"/>
                </a:cubicBezTo>
                <a:cubicBezTo>
                  <a:pt x="786" y="212"/>
                  <a:pt x="788" y="216"/>
                  <a:pt x="786" y="217"/>
                </a:cubicBezTo>
                <a:cubicBezTo>
                  <a:pt x="787" y="218"/>
                  <a:pt x="788" y="218"/>
                  <a:pt x="789" y="220"/>
                </a:cubicBezTo>
                <a:cubicBezTo>
                  <a:pt x="788" y="220"/>
                  <a:pt x="787" y="218"/>
                  <a:pt x="787" y="219"/>
                </a:cubicBezTo>
                <a:cubicBezTo>
                  <a:pt x="788" y="221"/>
                  <a:pt x="789" y="223"/>
                  <a:pt x="791" y="226"/>
                </a:cubicBezTo>
                <a:cubicBezTo>
                  <a:pt x="793" y="227"/>
                  <a:pt x="790" y="222"/>
                  <a:pt x="793" y="224"/>
                </a:cubicBezTo>
                <a:cubicBezTo>
                  <a:pt x="792" y="220"/>
                  <a:pt x="793" y="220"/>
                  <a:pt x="795" y="221"/>
                </a:cubicBezTo>
                <a:cubicBezTo>
                  <a:pt x="798" y="227"/>
                  <a:pt x="796" y="231"/>
                  <a:pt x="795" y="230"/>
                </a:cubicBezTo>
                <a:cubicBezTo>
                  <a:pt x="795" y="231"/>
                  <a:pt x="796" y="233"/>
                  <a:pt x="796" y="234"/>
                </a:cubicBezTo>
                <a:cubicBezTo>
                  <a:pt x="793" y="231"/>
                  <a:pt x="796" y="239"/>
                  <a:pt x="792" y="235"/>
                </a:cubicBezTo>
                <a:cubicBezTo>
                  <a:pt x="794" y="238"/>
                  <a:pt x="793" y="237"/>
                  <a:pt x="792" y="236"/>
                </a:cubicBezTo>
                <a:cubicBezTo>
                  <a:pt x="794" y="240"/>
                  <a:pt x="794" y="243"/>
                  <a:pt x="797" y="248"/>
                </a:cubicBezTo>
                <a:cubicBezTo>
                  <a:pt x="797" y="246"/>
                  <a:pt x="797" y="245"/>
                  <a:pt x="799" y="248"/>
                </a:cubicBezTo>
                <a:cubicBezTo>
                  <a:pt x="799" y="247"/>
                  <a:pt x="798" y="246"/>
                  <a:pt x="798" y="245"/>
                </a:cubicBezTo>
                <a:cubicBezTo>
                  <a:pt x="798" y="244"/>
                  <a:pt x="799" y="247"/>
                  <a:pt x="800" y="247"/>
                </a:cubicBezTo>
                <a:cubicBezTo>
                  <a:pt x="800" y="246"/>
                  <a:pt x="799" y="246"/>
                  <a:pt x="798" y="244"/>
                </a:cubicBezTo>
                <a:cubicBezTo>
                  <a:pt x="799" y="244"/>
                  <a:pt x="800" y="246"/>
                  <a:pt x="800" y="246"/>
                </a:cubicBezTo>
                <a:cubicBezTo>
                  <a:pt x="802" y="250"/>
                  <a:pt x="800" y="249"/>
                  <a:pt x="801" y="252"/>
                </a:cubicBezTo>
                <a:cubicBezTo>
                  <a:pt x="799" y="250"/>
                  <a:pt x="800" y="252"/>
                  <a:pt x="799" y="251"/>
                </a:cubicBezTo>
                <a:cubicBezTo>
                  <a:pt x="800" y="252"/>
                  <a:pt x="801" y="254"/>
                  <a:pt x="802" y="256"/>
                </a:cubicBezTo>
                <a:cubicBezTo>
                  <a:pt x="800" y="254"/>
                  <a:pt x="800" y="256"/>
                  <a:pt x="799" y="255"/>
                </a:cubicBezTo>
                <a:cubicBezTo>
                  <a:pt x="799" y="256"/>
                  <a:pt x="800" y="257"/>
                  <a:pt x="800" y="258"/>
                </a:cubicBezTo>
                <a:cubicBezTo>
                  <a:pt x="798" y="257"/>
                  <a:pt x="797" y="261"/>
                  <a:pt x="794" y="257"/>
                </a:cubicBezTo>
                <a:cubicBezTo>
                  <a:pt x="794" y="258"/>
                  <a:pt x="795" y="260"/>
                  <a:pt x="794" y="260"/>
                </a:cubicBezTo>
                <a:cubicBezTo>
                  <a:pt x="792" y="255"/>
                  <a:pt x="791" y="256"/>
                  <a:pt x="790" y="256"/>
                </a:cubicBezTo>
                <a:cubicBezTo>
                  <a:pt x="792" y="259"/>
                  <a:pt x="794" y="261"/>
                  <a:pt x="795" y="265"/>
                </a:cubicBezTo>
                <a:cubicBezTo>
                  <a:pt x="793" y="262"/>
                  <a:pt x="795" y="266"/>
                  <a:pt x="793" y="262"/>
                </a:cubicBezTo>
                <a:cubicBezTo>
                  <a:pt x="792" y="267"/>
                  <a:pt x="790" y="268"/>
                  <a:pt x="787" y="266"/>
                </a:cubicBezTo>
                <a:cubicBezTo>
                  <a:pt x="786" y="263"/>
                  <a:pt x="784" y="260"/>
                  <a:pt x="784" y="259"/>
                </a:cubicBezTo>
                <a:cubicBezTo>
                  <a:pt x="784" y="258"/>
                  <a:pt x="783" y="258"/>
                  <a:pt x="783" y="257"/>
                </a:cubicBezTo>
                <a:cubicBezTo>
                  <a:pt x="783" y="257"/>
                  <a:pt x="783" y="258"/>
                  <a:pt x="784" y="259"/>
                </a:cubicBezTo>
                <a:cubicBezTo>
                  <a:pt x="783" y="258"/>
                  <a:pt x="782" y="256"/>
                  <a:pt x="782" y="255"/>
                </a:cubicBezTo>
                <a:close/>
                <a:moveTo>
                  <a:pt x="340" y="50"/>
                </a:moveTo>
                <a:cubicBezTo>
                  <a:pt x="338" y="51"/>
                  <a:pt x="336" y="51"/>
                  <a:pt x="336" y="51"/>
                </a:cubicBezTo>
                <a:cubicBezTo>
                  <a:pt x="338" y="51"/>
                  <a:pt x="340" y="51"/>
                  <a:pt x="340" y="50"/>
                </a:cubicBezTo>
                <a:close/>
                <a:moveTo>
                  <a:pt x="236" y="74"/>
                </a:moveTo>
                <a:cubicBezTo>
                  <a:pt x="236" y="74"/>
                  <a:pt x="235" y="75"/>
                  <a:pt x="235" y="74"/>
                </a:cubicBezTo>
                <a:cubicBezTo>
                  <a:pt x="234" y="75"/>
                  <a:pt x="233" y="75"/>
                  <a:pt x="233" y="76"/>
                </a:cubicBezTo>
                <a:cubicBezTo>
                  <a:pt x="236" y="75"/>
                  <a:pt x="230" y="77"/>
                  <a:pt x="232" y="77"/>
                </a:cubicBezTo>
                <a:cubicBezTo>
                  <a:pt x="234" y="76"/>
                  <a:pt x="235" y="75"/>
                  <a:pt x="236" y="74"/>
                </a:cubicBezTo>
                <a:close/>
                <a:moveTo>
                  <a:pt x="231" y="76"/>
                </a:moveTo>
                <a:cubicBezTo>
                  <a:pt x="232" y="75"/>
                  <a:pt x="233" y="76"/>
                  <a:pt x="234" y="74"/>
                </a:cubicBezTo>
                <a:cubicBezTo>
                  <a:pt x="234" y="75"/>
                  <a:pt x="236" y="72"/>
                  <a:pt x="237" y="71"/>
                </a:cubicBezTo>
                <a:cubicBezTo>
                  <a:pt x="233" y="73"/>
                  <a:pt x="233" y="74"/>
                  <a:pt x="231" y="76"/>
                </a:cubicBezTo>
                <a:close/>
                <a:moveTo>
                  <a:pt x="162" y="116"/>
                </a:moveTo>
                <a:cubicBezTo>
                  <a:pt x="164" y="115"/>
                  <a:pt x="164" y="115"/>
                  <a:pt x="164" y="115"/>
                </a:cubicBezTo>
                <a:cubicBezTo>
                  <a:pt x="162" y="115"/>
                  <a:pt x="165" y="114"/>
                  <a:pt x="167" y="112"/>
                </a:cubicBezTo>
                <a:cubicBezTo>
                  <a:pt x="165" y="113"/>
                  <a:pt x="164" y="114"/>
                  <a:pt x="164" y="114"/>
                </a:cubicBezTo>
                <a:cubicBezTo>
                  <a:pt x="167" y="111"/>
                  <a:pt x="164" y="113"/>
                  <a:pt x="165" y="111"/>
                </a:cubicBezTo>
                <a:cubicBezTo>
                  <a:pt x="164" y="112"/>
                  <a:pt x="162" y="113"/>
                  <a:pt x="162" y="114"/>
                </a:cubicBezTo>
                <a:cubicBezTo>
                  <a:pt x="168" y="110"/>
                  <a:pt x="160" y="115"/>
                  <a:pt x="162" y="114"/>
                </a:cubicBezTo>
                <a:cubicBezTo>
                  <a:pt x="166" y="112"/>
                  <a:pt x="161" y="116"/>
                  <a:pt x="162" y="116"/>
                </a:cubicBezTo>
                <a:close/>
                <a:moveTo>
                  <a:pt x="132" y="113"/>
                </a:moveTo>
                <a:cubicBezTo>
                  <a:pt x="134" y="112"/>
                  <a:pt x="135" y="111"/>
                  <a:pt x="134" y="111"/>
                </a:cubicBezTo>
                <a:cubicBezTo>
                  <a:pt x="132" y="113"/>
                  <a:pt x="132" y="113"/>
                  <a:pt x="132" y="113"/>
                </a:cubicBezTo>
                <a:close/>
                <a:moveTo>
                  <a:pt x="788" y="254"/>
                </a:moveTo>
                <a:cubicBezTo>
                  <a:pt x="788" y="256"/>
                  <a:pt x="790" y="259"/>
                  <a:pt x="791" y="260"/>
                </a:cubicBezTo>
                <a:cubicBezTo>
                  <a:pt x="790" y="258"/>
                  <a:pt x="789" y="255"/>
                  <a:pt x="788" y="254"/>
                </a:cubicBezTo>
                <a:close/>
                <a:moveTo>
                  <a:pt x="792" y="242"/>
                </a:moveTo>
                <a:cubicBezTo>
                  <a:pt x="793" y="245"/>
                  <a:pt x="794" y="247"/>
                  <a:pt x="796" y="250"/>
                </a:cubicBezTo>
                <a:cubicBezTo>
                  <a:pt x="797" y="249"/>
                  <a:pt x="792" y="240"/>
                  <a:pt x="790" y="237"/>
                </a:cubicBezTo>
                <a:cubicBezTo>
                  <a:pt x="790" y="239"/>
                  <a:pt x="794" y="244"/>
                  <a:pt x="795" y="246"/>
                </a:cubicBezTo>
                <a:cubicBezTo>
                  <a:pt x="794" y="246"/>
                  <a:pt x="793" y="243"/>
                  <a:pt x="792" y="242"/>
                </a:cubicBezTo>
                <a:close/>
                <a:moveTo>
                  <a:pt x="787" y="245"/>
                </a:moveTo>
                <a:cubicBezTo>
                  <a:pt x="787" y="245"/>
                  <a:pt x="787" y="247"/>
                  <a:pt x="786" y="246"/>
                </a:cubicBezTo>
                <a:cubicBezTo>
                  <a:pt x="788" y="248"/>
                  <a:pt x="789" y="252"/>
                  <a:pt x="790" y="253"/>
                </a:cubicBezTo>
                <a:cubicBezTo>
                  <a:pt x="789" y="250"/>
                  <a:pt x="788" y="247"/>
                  <a:pt x="787" y="245"/>
                </a:cubicBezTo>
                <a:close/>
                <a:moveTo>
                  <a:pt x="779" y="256"/>
                </a:moveTo>
                <a:cubicBezTo>
                  <a:pt x="779" y="256"/>
                  <a:pt x="776" y="252"/>
                  <a:pt x="777" y="255"/>
                </a:cubicBezTo>
                <a:cubicBezTo>
                  <a:pt x="778" y="255"/>
                  <a:pt x="778" y="255"/>
                  <a:pt x="779" y="257"/>
                </a:cubicBezTo>
                <a:cubicBezTo>
                  <a:pt x="779" y="258"/>
                  <a:pt x="779" y="258"/>
                  <a:pt x="779" y="258"/>
                </a:cubicBezTo>
                <a:cubicBezTo>
                  <a:pt x="780" y="258"/>
                  <a:pt x="780" y="258"/>
                  <a:pt x="779" y="256"/>
                </a:cubicBezTo>
                <a:close/>
                <a:moveTo>
                  <a:pt x="785" y="244"/>
                </a:moveTo>
                <a:cubicBezTo>
                  <a:pt x="787" y="249"/>
                  <a:pt x="783" y="241"/>
                  <a:pt x="784" y="244"/>
                </a:cubicBezTo>
                <a:cubicBezTo>
                  <a:pt x="786" y="246"/>
                  <a:pt x="784" y="246"/>
                  <a:pt x="785" y="247"/>
                </a:cubicBezTo>
                <a:cubicBezTo>
                  <a:pt x="785" y="246"/>
                  <a:pt x="787" y="249"/>
                  <a:pt x="787" y="249"/>
                </a:cubicBezTo>
                <a:cubicBezTo>
                  <a:pt x="786" y="247"/>
                  <a:pt x="786" y="245"/>
                  <a:pt x="785" y="244"/>
                </a:cubicBezTo>
                <a:close/>
                <a:moveTo>
                  <a:pt x="789" y="230"/>
                </a:moveTo>
                <a:cubicBezTo>
                  <a:pt x="790" y="231"/>
                  <a:pt x="791" y="232"/>
                  <a:pt x="792" y="233"/>
                </a:cubicBezTo>
                <a:cubicBezTo>
                  <a:pt x="790" y="230"/>
                  <a:pt x="789" y="228"/>
                  <a:pt x="790" y="229"/>
                </a:cubicBezTo>
                <a:cubicBezTo>
                  <a:pt x="788" y="225"/>
                  <a:pt x="789" y="224"/>
                  <a:pt x="787" y="222"/>
                </a:cubicBezTo>
                <a:cubicBezTo>
                  <a:pt x="787" y="222"/>
                  <a:pt x="787" y="224"/>
                  <a:pt x="786" y="224"/>
                </a:cubicBezTo>
                <a:cubicBezTo>
                  <a:pt x="788" y="225"/>
                  <a:pt x="788" y="226"/>
                  <a:pt x="789" y="227"/>
                </a:cubicBezTo>
                <a:cubicBezTo>
                  <a:pt x="789" y="228"/>
                  <a:pt x="789" y="229"/>
                  <a:pt x="789" y="229"/>
                </a:cubicBezTo>
                <a:cubicBezTo>
                  <a:pt x="788" y="226"/>
                  <a:pt x="787" y="226"/>
                  <a:pt x="785" y="224"/>
                </a:cubicBezTo>
                <a:cubicBezTo>
                  <a:pt x="787" y="227"/>
                  <a:pt x="786" y="227"/>
                  <a:pt x="785" y="226"/>
                </a:cubicBezTo>
                <a:cubicBezTo>
                  <a:pt x="787" y="230"/>
                  <a:pt x="786" y="228"/>
                  <a:pt x="787" y="231"/>
                </a:cubicBezTo>
                <a:cubicBezTo>
                  <a:pt x="788" y="231"/>
                  <a:pt x="789" y="234"/>
                  <a:pt x="790" y="235"/>
                </a:cubicBezTo>
                <a:cubicBezTo>
                  <a:pt x="790" y="235"/>
                  <a:pt x="792" y="237"/>
                  <a:pt x="791" y="235"/>
                </a:cubicBezTo>
                <a:cubicBezTo>
                  <a:pt x="790" y="235"/>
                  <a:pt x="790" y="233"/>
                  <a:pt x="789" y="232"/>
                </a:cubicBezTo>
                <a:cubicBezTo>
                  <a:pt x="789" y="232"/>
                  <a:pt x="790" y="235"/>
                  <a:pt x="789" y="233"/>
                </a:cubicBezTo>
                <a:cubicBezTo>
                  <a:pt x="789" y="233"/>
                  <a:pt x="787" y="230"/>
                  <a:pt x="788" y="230"/>
                </a:cubicBezTo>
                <a:cubicBezTo>
                  <a:pt x="789" y="232"/>
                  <a:pt x="790" y="234"/>
                  <a:pt x="792" y="235"/>
                </a:cubicBezTo>
                <a:cubicBezTo>
                  <a:pt x="791" y="234"/>
                  <a:pt x="789" y="231"/>
                  <a:pt x="789" y="230"/>
                </a:cubicBezTo>
                <a:close/>
                <a:moveTo>
                  <a:pt x="788" y="235"/>
                </a:moveTo>
                <a:cubicBezTo>
                  <a:pt x="788" y="233"/>
                  <a:pt x="786" y="229"/>
                  <a:pt x="785" y="229"/>
                </a:cubicBezTo>
                <a:cubicBezTo>
                  <a:pt x="787" y="231"/>
                  <a:pt x="787" y="234"/>
                  <a:pt x="788" y="235"/>
                </a:cubicBezTo>
                <a:close/>
                <a:moveTo>
                  <a:pt x="756" y="236"/>
                </a:moveTo>
                <a:cubicBezTo>
                  <a:pt x="755" y="236"/>
                  <a:pt x="757" y="239"/>
                  <a:pt x="758" y="240"/>
                </a:cubicBezTo>
                <a:cubicBezTo>
                  <a:pt x="760" y="241"/>
                  <a:pt x="759" y="242"/>
                  <a:pt x="760" y="244"/>
                </a:cubicBezTo>
                <a:cubicBezTo>
                  <a:pt x="760" y="243"/>
                  <a:pt x="762" y="245"/>
                  <a:pt x="761" y="242"/>
                </a:cubicBezTo>
                <a:cubicBezTo>
                  <a:pt x="759" y="241"/>
                  <a:pt x="759" y="241"/>
                  <a:pt x="756" y="236"/>
                </a:cubicBezTo>
                <a:close/>
                <a:moveTo>
                  <a:pt x="780" y="220"/>
                </a:moveTo>
                <a:cubicBezTo>
                  <a:pt x="781" y="222"/>
                  <a:pt x="781" y="223"/>
                  <a:pt x="782" y="225"/>
                </a:cubicBezTo>
                <a:cubicBezTo>
                  <a:pt x="783" y="226"/>
                  <a:pt x="784" y="227"/>
                  <a:pt x="785" y="228"/>
                </a:cubicBezTo>
                <a:cubicBezTo>
                  <a:pt x="783" y="225"/>
                  <a:pt x="782" y="222"/>
                  <a:pt x="780" y="220"/>
                </a:cubicBezTo>
                <a:close/>
                <a:moveTo>
                  <a:pt x="787" y="219"/>
                </a:moveTo>
                <a:cubicBezTo>
                  <a:pt x="786" y="219"/>
                  <a:pt x="786" y="220"/>
                  <a:pt x="787" y="221"/>
                </a:cubicBezTo>
                <a:cubicBezTo>
                  <a:pt x="787" y="221"/>
                  <a:pt x="789" y="225"/>
                  <a:pt x="789" y="223"/>
                </a:cubicBezTo>
                <a:cubicBezTo>
                  <a:pt x="787" y="221"/>
                  <a:pt x="787" y="220"/>
                  <a:pt x="787" y="219"/>
                </a:cubicBezTo>
                <a:close/>
                <a:moveTo>
                  <a:pt x="781" y="226"/>
                </a:moveTo>
                <a:cubicBezTo>
                  <a:pt x="781" y="227"/>
                  <a:pt x="780" y="223"/>
                  <a:pt x="779" y="224"/>
                </a:cubicBezTo>
                <a:cubicBezTo>
                  <a:pt x="780" y="224"/>
                  <a:pt x="780" y="225"/>
                  <a:pt x="779" y="225"/>
                </a:cubicBezTo>
                <a:cubicBezTo>
                  <a:pt x="781" y="228"/>
                  <a:pt x="783" y="228"/>
                  <a:pt x="781" y="226"/>
                </a:cubicBezTo>
                <a:close/>
                <a:moveTo>
                  <a:pt x="760" y="233"/>
                </a:moveTo>
                <a:cubicBezTo>
                  <a:pt x="761" y="237"/>
                  <a:pt x="756" y="230"/>
                  <a:pt x="756" y="233"/>
                </a:cubicBezTo>
                <a:cubicBezTo>
                  <a:pt x="758" y="234"/>
                  <a:pt x="760" y="235"/>
                  <a:pt x="762" y="237"/>
                </a:cubicBezTo>
                <a:cubicBezTo>
                  <a:pt x="761" y="235"/>
                  <a:pt x="761" y="233"/>
                  <a:pt x="760" y="233"/>
                </a:cubicBezTo>
                <a:close/>
                <a:moveTo>
                  <a:pt x="754" y="232"/>
                </a:moveTo>
                <a:cubicBezTo>
                  <a:pt x="755" y="231"/>
                  <a:pt x="756" y="235"/>
                  <a:pt x="757" y="236"/>
                </a:cubicBezTo>
                <a:cubicBezTo>
                  <a:pt x="757" y="234"/>
                  <a:pt x="753" y="229"/>
                  <a:pt x="754" y="232"/>
                </a:cubicBezTo>
                <a:close/>
                <a:moveTo>
                  <a:pt x="747" y="236"/>
                </a:moveTo>
                <a:cubicBezTo>
                  <a:pt x="746" y="236"/>
                  <a:pt x="748" y="238"/>
                  <a:pt x="748" y="239"/>
                </a:cubicBezTo>
                <a:cubicBezTo>
                  <a:pt x="749" y="239"/>
                  <a:pt x="749" y="240"/>
                  <a:pt x="749" y="239"/>
                </a:cubicBezTo>
                <a:cubicBezTo>
                  <a:pt x="748" y="239"/>
                  <a:pt x="748" y="237"/>
                  <a:pt x="747" y="236"/>
                </a:cubicBezTo>
                <a:close/>
                <a:moveTo>
                  <a:pt x="753" y="170"/>
                </a:moveTo>
                <a:cubicBezTo>
                  <a:pt x="752" y="170"/>
                  <a:pt x="752" y="170"/>
                  <a:pt x="753" y="172"/>
                </a:cubicBezTo>
                <a:cubicBezTo>
                  <a:pt x="754" y="172"/>
                  <a:pt x="755" y="172"/>
                  <a:pt x="756" y="173"/>
                </a:cubicBezTo>
                <a:cubicBezTo>
                  <a:pt x="754" y="172"/>
                  <a:pt x="753" y="171"/>
                  <a:pt x="753" y="170"/>
                </a:cubicBezTo>
                <a:close/>
                <a:moveTo>
                  <a:pt x="747" y="163"/>
                </a:moveTo>
                <a:cubicBezTo>
                  <a:pt x="746" y="162"/>
                  <a:pt x="745" y="163"/>
                  <a:pt x="746" y="165"/>
                </a:cubicBezTo>
                <a:cubicBezTo>
                  <a:pt x="746" y="164"/>
                  <a:pt x="749" y="168"/>
                  <a:pt x="749" y="167"/>
                </a:cubicBezTo>
                <a:cubicBezTo>
                  <a:pt x="746" y="163"/>
                  <a:pt x="748" y="165"/>
                  <a:pt x="747" y="163"/>
                </a:cubicBezTo>
                <a:close/>
                <a:moveTo>
                  <a:pt x="726" y="156"/>
                </a:moveTo>
                <a:cubicBezTo>
                  <a:pt x="725" y="156"/>
                  <a:pt x="728" y="159"/>
                  <a:pt x="729" y="160"/>
                </a:cubicBezTo>
                <a:cubicBezTo>
                  <a:pt x="730" y="160"/>
                  <a:pt x="728" y="158"/>
                  <a:pt x="726" y="156"/>
                </a:cubicBezTo>
                <a:close/>
                <a:moveTo>
                  <a:pt x="723" y="152"/>
                </a:moveTo>
                <a:cubicBezTo>
                  <a:pt x="722" y="152"/>
                  <a:pt x="721" y="151"/>
                  <a:pt x="721" y="150"/>
                </a:cubicBezTo>
                <a:cubicBezTo>
                  <a:pt x="720" y="150"/>
                  <a:pt x="720" y="151"/>
                  <a:pt x="721" y="152"/>
                </a:cubicBezTo>
                <a:cubicBezTo>
                  <a:pt x="722" y="151"/>
                  <a:pt x="725" y="155"/>
                  <a:pt x="724" y="153"/>
                </a:cubicBezTo>
                <a:cubicBezTo>
                  <a:pt x="723" y="153"/>
                  <a:pt x="723" y="153"/>
                  <a:pt x="723" y="152"/>
                </a:cubicBezTo>
                <a:close/>
                <a:moveTo>
                  <a:pt x="726" y="146"/>
                </a:moveTo>
                <a:cubicBezTo>
                  <a:pt x="727" y="147"/>
                  <a:pt x="726" y="147"/>
                  <a:pt x="728" y="149"/>
                </a:cubicBezTo>
                <a:cubicBezTo>
                  <a:pt x="729" y="150"/>
                  <a:pt x="727" y="147"/>
                  <a:pt x="726" y="146"/>
                </a:cubicBezTo>
                <a:close/>
                <a:moveTo>
                  <a:pt x="717" y="154"/>
                </a:moveTo>
                <a:cubicBezTo>
                  <a:pt x="718" y="156"/>
                  <a:pt x="715" y="152"/>
                  <a:pt x="714" y="152"/>
                </a:cubicBezTo>
                <a:cubicBezTo>
                  <a:pt x="714" y="153"/>
                  <a:pt x="716" y="154"/>
                  <a:pt x="717" y="156"/>
                </a:cubicBezTo>
                <a:cubicBezTo>
                  <a:pt x="718" y="156"/>
                  <a:pt x="718" y="155"/>
                  <a:pt x="717" y="154"/>
                </a:cubicBezTo>
                <a:close/>
                <a:moveTo>
                  <a:pt x="723" y="138"/>
                </a:moveTo>
                <a:cubicBezTo>
                  <a:pt x="726" y="140"/>
                  <a:pt x="727" y="142"/>
                  <a:pt x="728" y="143"/>
                </a:cubicBezTo>
                <a:cubicBezTo>
                  <a:pt x="727" y="141"/>
                  <a:pt x="725" y="139"/>
                  <a:pt x="723" y="138"/>
                </a:cubicBezTo>
                <a:close/>
                <a:moveTo>
                  <a:pt x="723" y="139"/>
                </a:moveTo>
                <a:cubicBezTo>
                  <a:pt x="723" y="138"/>
                  <a:pt x="722" y="137"/>
                  <a:pt x="721" y="137"/>
                </a:cubicBezTo>
                <a:cubicBezTo>
                  <a:pt x="720" y="136"/>
                  <a:pt x="720" y="136"/>
                  <a:pt x="720" y="137"/>
                </a:cubicBezTo>
                <a:cubicBezTo>
                  <a:pt x="721" y="139"/>
                  <a:pt x="722" y="140"/>
                  <a:pt x="723" y="141"/>
                </a:cubicBezTo>
                <a:cubicBezTo>
                  <a:pt x="722" y="139"/>
                  <a:pt x="720" y="138"/>
                  <a:pt x="721" y="137"/>
                </a:cubicBezTo>
                <a:cubicBezTo>
                  <a:pt x="723" y="139"/>
                  <a:pt x="724" y="140"/>
                  <a:pt x="725" y="140"/>
                </a:cubicBezTo>
                <a:cubicBezTo>
                  <a:pt x="724" y="139"/>
                  <a:pt x="724" y="139"/>
                  <a:pt x="723" y="139"/>
                </a:cubicBezTo>
                <a:close/>
                <a:moveTo>
                  <a:pt x="722" y="140"/>
                </a:moveTo>
                <a:cubicBezTo>
                  <a:pt x="719" y="137"/>
                  <a:pt x="719" y="137"/>
                  <a:pt x="719" y="137"/>
                </a:cubicBezTo>
                <a:cubicBezTo>
                  <a:pt x="718" y="137"/>
                  <a:pt x="720" y="140"/>
                  <a:pt x="721" y="141"/>
                </a:cubicBezTo>
                <a:cubicBezTo>
                  <a:pt x="722" y="141"/>
                  <a:pt x="722" y="141"/>
                  <a:pt x="722" y="140"/>
                </a:cubicBezTo>
                <a:close/>
                <a:moveTo>
                  <a:pt x="721" y="134"/>
                </a:moveTo>
                <a:cubicBezTo>
                  <a:pt x="720" y="134"/>
                  <a:pt x="719" y="134"/>
                  <a:pt x="719" y="134"/>
                </a:cubicBezTo>
                <a:cubicBezTo>
                  <a:pt x="723" y="138"/>
                  <a:pt x="724" y="137"/>
                  <a:pt x="721" y="134"/>
                </a:cubicBezTo>
                <a:close/>
                <a:moveTo>
                  <a:pt x="714" y="136"/>
                </a:moveTo>
                <a:cubicBezTo>
                  <a:pt x="715" y="135"/>
                  <a:pt x="715" y="135"/>
                  <a:pt x="714" y="134"/>
                </a:cubicBezTo>
                <a:cubicBezTo>
                  <a:pt x="713" y="133"/>
                  <a:pt x="712" y="134"/>
                  <a:pt x="714" y="136"/>
                </a:cubicBezTo>
                <a:close/>
                <a:moveTo>
                  <a:pt x="697" y="113"/>
                </a:moveTo>
                <a:cubicBezTo>
                  <a:pt x="698" y="114"/>
                  <a:pt x="698" y="113"/>
                  <a:pt x="697" y="113"/>
                </a:cubicBezTo>
                <a:cubicBezTo>
                  <a:pt x="696" y="113"/>
                  <a:pt x="694" y="110"/>
                  <a:pt x="693" y="110"/>
                </a:cubicBezTo>
                <a:cubicBezTo>
                  <a:pt x="695" y="112"/>
                  <a:pt x="698" y="116"/>
                  <a:pt x="700" y="117"/>
                </a:cubicBezTo>
                <a:cubicBezTo>
                  <a:pt x="699" y="116"/>
                  <a:pt x="696" y="113"/>
                  <a:pt x="697" y="113"/>
                </a:cubicBezTo>
                <a:close/>
                <a:moveTo>
                  <a:pt x="662" y="153"/>
                </a:moveTo>
                <a:cubicBezTo>
                  <a:pt x="663" y="154"/>
                  <a:pt x="665" y="156"/>
                  <a:pt x="666" y="156"/>
                </a:cubicBezTo>
                <a:cubicBezTo>
                  <a:pt x="665" y="155"/>
                  <a:pt x="663" y="152"/>
                  <a:pt x="662" y="153"/>
                </a:cubicBezTo>
                <a:close/>
                <a:moveTo>
                  <a:pt x="685" y="103"/>
                </a:moveTo>
                <a:cubicBezTo>
                  <a:pt x="687" y="104"/>
                  <a:pt x="686" y="104"/>
                  <a:pt x="687" y="105"/>
                </a:cubicBezTo>
                <a:cubicBezTo>
                  <a:pt x="688" y="106"/>
                  <a:pt x="689" y="106"/>
                  <a:pt x="689" y="106"/>
                </a:cubicBezTo>
                <a:cubicBezTo>
                  <a:pt x="688" y="105"/>
                  <a:pt x="687" y="103"/>
                  <a:pt x="685" y="103"/>
                </a:cubicBezTo>
                <a:close/>
                <a:moveTo>
                  <a:pt x="599" y="49"/>
                </a:moveTo>
                <a:cubicBezTo>
                  <a:pt x="600" y="50"/>
                  <a:pt x="603" y="51"/>
                  <a:pt x="603" y="50"/>
                </a:cubicBezTo>
                <a:cubicBezTo>
                  <a:pt x="600" y="49"/>
                  <a:pt x="601" y="50"/>
                  <a:pt x="599" y="49"/>
                </a:cubicBezTo>
                <a:close/>
                <a:moveTo>
                  <a:pt x="579" y="43"/>
                </a:moveTo>
                <a:cubicBezTo>
                  <a:pt x="579" y="42"/>
                  <a:pt x="584" y="44"/>
                  <a:pt x="581" y="43"/>
                </a:cubicBezTo>
                <a:cubicBezTo>
                  <a:pt x="581" y="43"/>
                  <a:pt x="576" y="41"/>
                  <a:pt x="579" y="43"/>
                </a:cubicBezTo>
                <a:close/>
                <a:moveTo>
                  <a:pt x="568" y="37"/>
                </a:moveTo>
                <a:cubicBezTo>
                  <a:pt x="568" y="36"/>
                  <a:pt x="570" y="37"/>
                  <a:pt x="571" y="38"/>
                </a:cubicBezTo>
                <a:cubicBezTo>
                  <a:pt x="573" y="38"/>
                  <a:pt x="568" y="36"/>
                  <a:pt x="567" y="36"/>
                </a:cubicBezTo>
                <a:cubicBezTo>
                  <a:pt x="570" y="37"/>
                  <a:pt x="565" y="36"/>
                  <a:pt x="568" y="37"/>
                </a:cubicBezTo>
                <a:close/>
                <a:moveTo>
                  <a:pt x="562" y="33"/>
                </a:moveTo>
                <a:cubicBezTo>
                  <a:pt x="563" y="34"/>
                  <a:pt x="563" y="33"/>
                  <a:pt x="565" y="33"/>
                </a:cubicBezTo>
                <a:cubicBezTo>
                  <a:pt x="567" y="35"/>
                  <a:pt x="567" y="35"/>
                  <a:pt x="567" y="35"/>
                </a:cubicBezTo>
                <a:cubicBezTo>
                  <a:pt x="570" y="35"/>
                  <a:pt x="558" y="30"/>
                  <a:pt x="562" y="33"/>
                </a:cubicBezTo>
                <a:close/>
                <a:moveTo>
                  <a:pt x="533" y="22"/>
                </a:moveTo>
                <a:cubicBezTo>
                  <a:pt x="531" y="22"/>
                  <a:pt x="527" y="19"/>
                  <a:pt x="523" y="19"/>
                </a:cubicBezTo>
                <a:cubicBezTo>
                  <a:pt x="524" y="20"/>
                  <a:pt x="519" y="18"/>
                  <a:pt x="519" y="19"/>
                </a:cubicBezTo>
                <a:cubicBezTo>
                  <a:pt x="522" y="20"/>
                  <a:pt x="520" y="20"/>
                  <a:pt x="524" y="21"/>
                </a:cubicBezTo>
                <a:cubicBezTo>
                  <a:pt x="522" y="19"/>
                  <a:pt x="526" y="20"/>
                  <a:pt x="528" y="20"/>
                </a:cubicBezTo>
                <a:cubicBezTo>
                  <a:pt x="529" y="21"/>
                  <a:pt x="532" y="22"/>
                  <a:pt x="535" y="23"/>
                </a:cubicBezTo>
                <a:cubicBezTo>
                  <a:pt x="534" y="23"/>
                  <a:pt x="535" y="22"/>
                  <a:pt x="533" y="22"/>
                </a:cubicBezTo>
                <a:close/>
                <a:moveTo>
                  <a:pt x="513" y="21"/>
                </a:moveTo>
                <a:cubicBezTo>
                  <a:pt x="515" y="21"/>
                  <a:pt x="520" y="24"/>
                  <a:pt x="520" y="23"/>
                </a:cubicBezTo>
                <a:cubicBezTo>
                  <a:pt x="516" y="22"/>
                  <a:pt x="514" y="21"/>
                  <a:pt x="513" y="21"/>
                </a:cubicBezTo>
                <a:close/>
                <a:moveTo>
                  <a:pt x="499" y="13"/>
                </a:moveTo>
                <a:cubicBezTo>
                  <a:pt x="501" y="14"/>
                  <a:pt x="499" y="14"/>
                  <a:pt x="502" y="15"/>
                </a:cubicBezTo>
                <a:cubicBezTo>
                  <a:pt x="501" y="14"/>
                  <a:pt x="504" y="14"/>
                  <a:pt x="502" y="14"/>
                </a:cubicBezTo>
                <a:cubicBezTo>
                  <a:pt x="502" y="14"/>
                  <a:pt x="499" y="13"/>
                  <a:pt x="499" y="13"/>
                </a:cubicBezTo>
                <a:close/>
                <a:moveTo>
                  <a:pt x="497" y="13"/>
                </a:moveTo>
                <a:cubicBezTo>
                  <a:pt x="502" y="15"/>
                  <a:pt x="497" y="14"/>
                  <a:pt x="497" y="15"/>
                </a:cubicBezTo>
                <a:cubicBezTo>
                  <a:pt x="499" y="15"/>
                  <a:pt x="500" y="16"/>
                  <a:pt x="501" y="16"/>
                </a:cubicBezTo>
                <a:cubicBezTo>
                  <a:pt x="500" y="15"/>
                  <a:pt x="499" y="13"/>
                  <a:pt x="497" y="13"/>
                </a:cubicBezTo>
                <a:close/>
                <a:moveTo>
                  <a:pt x="494" y="15"/>
                </a:moveTo>
                <a:cubicBezTo>
                  <a:pt x="494" y="14"/>
                  <a:pt x="496" y="15"/>
                  <a:pt x="496" y="14"/>
                </a:cubicBezTo>
                <a:cubicBezTo>
                  <a:pt x="492" y="13"/>
                  <a:pt x="493" y="14"/>
                  <a:pt x="494" y="15"/>
                </a:cubicBezTo>
                <a:close/>
                <a:moveTo>
                  <a:pt x="441" y="7"/>
                </a:moveTo>
                <a:cubicBezTo>
                  <a:pt x="441" y="7"/>
                  <a:pt x="443" y="7"/>
                  <a:pt x="445" y="7"/>
                </a:cubicBezTo>
                <a:cubicBezTo>
                  <a:pt x="444" y="7"/>
                  <a:pt x="445" y="7"/>
                  <a:pt x="444" y="7"/>
                </a:cubicBezTo>
                <a:cubicBezTo>
                  <a:pt x="444" y="7"/>
                  <a:pt x="439" y="7"/>
                  <a:pt x="441" y="7"/>
                </a:cubicBezTo>
                <a:close/>
                <a:moveTo>
                  <a:pt x="436" y="6"/>
                </a:moveTo>
                <a:cubicBezTo>
                  <a:pt x="433" y="6"/>
                  <a:pt x="434" y="5"/>
                  <a:pt x="431" y="6"/>
                </a:cubicBezTo>
                <a:cubicBezTo>
                  <a:pt x="431" y="6"/>
                  <a:pt x="433" y="6"/>
                  <a:pt x="432" y="7"/>
                </a:cubicBezTo>
                <a:cubicBezTo>
                  <a:pt x="434" y="7"/>
                  <a:pt x="436" y="8"/>
                  <a:pt x="437" y="7"/>
                </a:cubicBezTo>
                <a:cubicBezTo>
                  <a:pt x="432" y="7"/>
                  <a:pt x="433" y="6"/>
                  <a:pt x="436" y="6"/>
                </a:cubicBezTo>
                <a:close/>
                <a:moveTo>
                  <a:pt x="424" y="8"/>
                </a:moveTo>
                <a:cubicBezTo>
                  <a:pt x="420" y="7"/>
                  <a:pt x="426" y="6"/>
                  <a:pt x="421" y="7"/>
                </a:cubicBezTo>
                <a:cubicBezTo>
                  <a:pt x="423" y="7"/>
                  <a:pt x="420" y="8"/>
                  <a:pt x="424" y="8"/>
                </a:cubicBezTo>
                <a:close/>
                <a:moveTo>
                  <a:pt x="415" y="4"/>
                </a:moveTo>
                <a:cubicBezTo>
                  <a:pt x="415" y="4"/>
                  <a:pt x="414" y="4"/>
                  <a:pt x="413" y="4"/>
                </a:cubicBezTo>
                <a:cubicBezTo>
                  <a:pt x="415" y="4"/>
                  <a:pt x="417" y="5"/>
                  <a:pt x="420" y="5"/>
                </a:cubicBezTo>
                <a:cubicBezTo>
                  <a:pt x="420" y="4"/>
                  <a:pt x="417" y="4"/>
                  <a:pt x="415" y="4"/>
                </a:cubicBezTo>
                <a:close/>
                <a:moveTo>
                  <a:pt x="417" y="5"/>
                </a:moveTo>
                <a:cubicBezTo>
                  <a:pt x="417" y="6"/>
                  <a:pt x="414" y="6"/>
                  <a:pt x="412" y="5"/>
                </a:cubicBezTo>
                <a:cubicBezTo>
                  <a:pt x="412" y="6"/>
                  <a:pt x="415" y="6"/>
                  <a:pt x="416" y="7"/>
                </a:cubicBezTo>
                <a:cubicBezTo>
                  <a:pt x="416" y="7"/>
                  <a:pt x="417" y="7"/>
                  <a:pt x="418" y="7"/>
                </a:cubicBezTo>
                <a:cubicBezTo>
                  <a:pt x="413" y="6"/>
                  <a:pt x="418" y="6"/>
                  <a:pt x="419" y="6"/>
                </a:cubicBezTo>
                <a:cubicBezTo>
                  <a:pt x="419" y="6"/>
                  <a:pt x="419" y="5"/>
                  <a:pt x="417" y="5"/>
                </a:cubicBezTo>
                <a:close/>
                <a:moveTo>
                  <a:pt x="412" y="4"/>
                </a:moveTo>
                <a:cubicBezTo>
                  <a:pt x="409" y="4"/>
                  <a:pt x="409" y="5"/>
                  <a:pt x="410" y="5"/>
                </a:cubicBezTo>
                <a:cubicBezTo>
                  <a:pt x="409" y="4"/>
                  <a:pt x="414" y="5"/>
                  <a:pt x="413" y="5"/>
                </a:cubicBezTo>
                <a:cubicBezTo>
                  <a:pt x="410" y="4"/>
                  <a:pt x="413" y="4"/>
                  <a:pt x="412" y="4"/>
                </a:cubicBezTo>
                <a:close/>
                <a:moveTo>
                  <a:pt x="409" y="5"/>
                </a:moveTo>
                <a:cubicBezTo>
                  <a:pt x="405" y="5"/>
                  <a:pt x="405" y="5"/>
                  <a:pt x="405" y="5"/>
                </a:cubicBezTo>
                <a:cubicBezTo>
                  <a:pt x="404" y="6"/>
                  <a:pt x="408" y="6"/>
                  <a:pt x="407" y="7"/>
                </a:cubicBezTo>
                <a:cubicBezTo>
                  <a:pt x="409" y="7"/>
                  <a:pt x="409" y="7"/>
                  <a:pt x="412" y="8"/>
                </a:cubicBezTo>
                <a:cubicBezTo>
                  <a:pt x="411" y="7"/>
                  <a:pt x="404" y="6"/>
                  <a:pt x="409" y="5"/>
                </a:cubicBezTo>
                <a:close/>
                <a:moveTo>
                  <a:pt x="391" y="7"/>
                </a:moveTo>
                <a:cubicBezTo>
                  <a:pt x="393" y="7"/>
                  <a:pt x="395" y="7"/>
                  <a:pt x="397" y="7"/>
                </a:cubicBezTo>
                <a:cubicBezTo>
                  <a:pt x="397" y="7"/>
                  <a:pt x="397" y="7"/>
                  <a:pt x="397" y="7"/>
                </a:cubicBezTo>
                <a:cubicBezTo>
                  <a:pt x="395" y="7"/>
                  <a:pt x="393" y="7"/>
                  <a:pt x="391" y="7"/>
                </a:cubicBezTo>
                <a:close/>
                <a:moveTo>
                  <a:pt x="376" y="46"/>
                </a:moveTo>
                <a:cubicBezTo>
                  <a:pt x="376" y="47"/>
                  <a:pt x="379" y="47"/>
                  <a:pt x="380" y="47"/>
                </a:cubicBezTo>
                <a:cubicBezTo>
                  <a:pt x="378" y="47"/>
                  <a:pt x="378" y="46"/>
                  <a:pt x="376" y="46"/>
                </a:cubicBezTo>
                <a:close/>
                <a:moveTo>
                  <a:pt x="354" y="47"/>
                </a:moveTo>
                <a:cubicBezTo>
                  <a:pt x="353" y="48"/>
                  <a:pt x="359" y="47"/>
                  <a:pt x="359" y="47"/>
                </a:cubicBezTo>
                <a:cubicBezTo>
                  <a:pt x="357" y="47"/>
                  <a:pt x="357" y="46"/>
                  <a:pt x="354" y="47"/>
                </a:cubicBezTo>
                <a:close/>
                <a:moveTo>
                  <a:pt x="323" y="15"/>
                </a:moveTo>
                <a:cubicBezTo>
                  <a:pt x="323" y="16"/>
                  <a:pt x="322" y="16"/>
                  <a:pt x="324" y="16"/>
                </a:cubicBezTo>
                <a:cubicBezTo>
                  <a:pt x="326" y="16"/>
                  <a:pt x="326" y="15"/>
                  <a:pt x="323" y="15"/>
                </a:cubicBezTo>
                <a:close/>
                <a:moveTo>
                  <a:pt x="325" y="47"/>
                </a:moveTo>
                <a:cubicBezTo>
                  <a:pt x="324" y="48"/>
                  <a:pt x="328" y="47"/>
                  <a:pt x="329" y="46"/>
                </a:cubicBezTo>
                <a:cubicBezTo>
                  <a:pt x="327" y="47"/>
                  <a:pt x="327" y="46"/>
                  <a:pt x="325" y="47"/>
                </a:cubicBezTo>
                <a:close/>
                <a:moveTo>
                  <a:pt x="321" y="51"/>
                </a:moveTo>
                <a:cubicBezTo>
                  <a:pt x="324" y="50"/>
                  <a:pt x="323" y="50"/>
                  <a:pt x="321" y="51"/>
                </a:cubicBezTo>
                <a:cubicBezTo>
                  <a:pt x="323" y="51"/>
                  <a:pt x="325" y="50"/>
                  <a:pt x="327" y="50"/>
                </a:cubicBezTo>
                <a:cubicBezTo>
                  <a:pt x="328" y="50"/>
                  <a:pt x="328" y="49"/>
                  <a:pt x="328" y="49"/>
                </a:cubicBezTo>
                <a:cubicBezTo>
                  <a:pt x="325" y="50"/>
                  <a:pt x="321" y="49"/>
                  <a:pt x="321" y="51"/>
                </a:cubicBezTo>
                <a:close/>
                <a:moveTo>
                  <a:pt x="316" y="18"/>
                </a:moveTo>
                <a:cubicBezTo>
                  <a:pt x="319" y="17"/>
                  <a:pt x="317" y="18"/>
                  <a:pt x="320" y="18"/>
                </a:cubicBezTo>
                <a:cubicBezTo>
                  <a:pt x="319" y="17"/>
                  <a:pt x="321" y="17"/>
                  <a:pt x="321" y="16"/>
                </a:cubicBezTo>
                <a:cubicBezTo>
                  <a:pt x="318" y="17"/>
                  <a:pt x="319" y="17"/>
                  <a:pt x="317" y="17"/>
                </a:cubicBezTo>
                <a:cubicBezTo>
                  <a:pt x="317" y="17"/>
                  <a:pt x="317" y="17"/>
                  <a:pt x="316" y="18"/>
                </a:cubicBezTo>
                <a:close/>
                <a:moveTo>
                  <a:pt x="311" y="35"/>
                </a:moveTo>
                <a:cubicBezTo>
                  <a:pt x="312" y="34"/>
                  <a:pt x="316" y="34"/>
                  <a:pt x="315" y="34"/>
                </a:cubicBezTo>
                <a:cubicBezTo>
                  <a:pt x="314" y="34"/>
                  <a:pt x="308" y="35"/>
                  <a:pt x="311" y="35"/>
                </a:cubicBezTo>
                <a:close/>
                <a:moveTo>
                  <a:pt x="314" y="49"/>
                </a:moveTo>
                <a:cubicBezTo>
                  <a:pt x="314" y="50"/>
                  <a:pt x="318" y="49"/>
                  <a:pt x="318" y="49"/>
                </a:cubicBezTo>
                <a:lnTo>
                  <a:pt x="314" y="49"/>
                </a:lnTo>
                <a:close/>
                <a:moveTo>
                  <a:pt x="308" y="47"/>
                </a:moveTo>
                <a:cubicBezTo>
                  <a:pt x="308" y="48"/>
                  <a:pt x="314" y="46"/>
                  <a:pt x="315" y="46"/>
                </a:cubicBezTo>
                <a:cubicBezTo>
                  <a:pt x="315" y="46"/>
                  <a:pt x="315" y="45"/>
                  <a:pt x="316" y="45"/>
                </a:cubicBezTo>
                <a:cubicBezTo>
                  <a:pt x="313" y="46"/>
                  <a:pt x="309" y="47"/>
                  <a:pt x="308" y="47"/>
                </a:cubicBezTo>
                <a:close/>
                <a:moveTo>
                  <a:pt x="302" y="21"/>
                </a:moveTo>
                <a:cubicBezTo>
                  <a:pt x="305" y="21"/>
                  <a:pt x="305" y="20"/>
                  <a:pt x="306" y="20"/>
                </a:cubicBezTo>
                <a:cubicBezTo>
                  <a:pt x="306" y="19"/>
                  <a:pt x="307" y="19"/>
                  <a:pt x="307" y="19"/>
                </a:cubicBezTo>
                <a:cubicBezTo>
                  <a:pt x="304" y="20"/>
                  <a:pt x="303" y="20"/>
                  <a:pt x="302" y="21"/>
                </a:cubicBezTo>
                <a:close/>
                <a:moveTo>
                  <a:pt x="314" y="52"/>
                </a:moveTo>
                <a:cubicBezTo>
                  <a:pt x="313" y="52"/>
                  <a:pt x="311" y="53"/>
                  <a:pt x="311" y="53"/>
                </a:cubicBezTo>
                <a:cubicBezTo>
                  <a:pt x="314" y="52"/>
                  <a:pt x="313" y="53"/>
                  <a:pt x="315" y="52"/>
                </a:cubicBezTo>
                <a:cubicBezTo>
                  <a:pt x="315" y="52"/>
                  <a:pt x="315" y="52"/>
                  <a:pt x="314" y="52"/>
                </a:cubicBezTo>
                <a:close/>
                <a:moveTo>
                  <a:pt x="309" y="42"/>
                </a:moveTo>
                <a:cubicBezTo>
                  <a:pt x="307" y="43"/>
                  <a:pt x="305" y="43"/>
                  <a:pt x="304" y="44"/>
                </a:cubicBezTo>
                <a:cubicBezTo>
                  <a:pt x="306" y="44"/>
                  <a:pt x="309" y="43"/>
                  <a:pt x="310" y="42"/>
                </a:cubicBezTo>
                <a:cubicBezTo>
                  <a:pt x="310" y="42"/>
                  <a:pt x="310" y="41"/>
                  <a:pt x="309" y="41"/>
                </a:cubicBezTo>
                <a:lnTo>
                  <a:pt x="309" y="42"/>
                </a:lnTo>
                <a:close/>
                <a:moveTo>
                  <a:pt x="306" y="49"/>
                </a:moveTo>
                <a:cubicBezTo>
                  <a:pt x="308" y="49"/>
                  <a:pt x="309" y="49"/>
                  <a:pt x="310" y="49"/>
                </a:cubicBezTo>
                <a:cubicBezTo>
                  <a:pt x="310" y="48"/>
                  <a:pt x="310" y="48"/>
                  <a:pt x="311" y="48"/>
                </a:cubicBezTo>
                <a:cubicBezTo>
                  <a:pt x="311" y="48"/>
                  <a:pt x="311" y="48"/>
                  <a:pt x="311" y="48"/>
                </a:cubicBezTo>
                <a:cubicBezTo>
                  <a:pt x="308" y="49"/>
                  <a:pt x="307" y="48"/>
                  <a:pt x="306" y="49"/>
                </a:cubicBezTo>
                <a:close/>
                <a:moveTo>
                  <a:pt x="306" y="51"/>
                </a:moveTo>
                <a:cubicBezTo>
                  <a:pt x="307" y="51"/>
                  <a:pt x="308" y="50"/>
                  <a:pt x="309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07" y="50"/>
                  <a:pt x="304" y="51"/>
                  <a:pt x="306" y="51"/>
                </a:cubicBezTo>
                <a:close/>
                <a:moveTo>
                  <a:pt x="307" y="53"/>
                </a:moveTo>
                <a:cubicBezTo>
                  <a:pt x="309" y="53"/>
                  <a:pt x="306" y="54"/>
                  <a:pt x="306" y="54"/>
                </a:cubicBezTo>
                <a:cubicBezTo>
                  <a:pt x="309" y="54"/>
                  <a:pt x="310" y="53"/>
                  <a:pt x="311" y="52"/>
                </a:cubicBezTo>
                <a:cubicBezTo>
                  <a:pt x="310" y="52"/>
                  <a:pt x="308" y="53"/>
                  <a:pt x="307" y="53"/>
                </a:cubicBezTo>
                <a:close/>
                <a:moveTo>
                  <a:pt x="308" y="54"/>
                </a:moveTo>
                <a:cubicBezTo>
                  <a:pt x="305" y="55"/>
                  <a:pt x="306" y="55"/>
                  <a:pt x="305" y="56"/>
                </a:cubicBezTo>
                <a:cubicBezTo>
                  <a:pt x="308" y="55"/>
                  <a:pt x="309" y="56"/>
                  <a:pt x="310" y="55"/>
                </a:cubicBezTo>
                <a:cubicBezTo>
                  <a:pt x="308" y="55"/>
                  <a:pt x="308" y="55"/>
                  <a:pt x="308" y="54"/>
                </a:cubicBezTo>
                <a:close/>
                <a:moveTo>
                  <a:pt x="302" y="38"/>
                </a:moveTo>
                <a:cubicBezTo>
                  <a:pt x="300" y="39"/>
                  <a:pt x="300" y="39"/>
                  <a:pt x="300" y="40"/>
                </a:cubicBezTo>
                <a:cubicBezTo>
                  <a:pt x="303" y="39"/>
                  <a:pt x="303" y="39"/>
                  <a:pt x="302" y="38"/>
                </a:cubicBezTo>
                <a:close/>
                <a:moveTo>
                  <a:pt x="301" y="46"/>
                </a:moveTo>
                <a:cubicBezTo>
                  <a:pt x="300" y="47"/>
                  <a:pt x="300" y="47"/>
                  <a:pt x="299" y="47"/>
                </a:cubicBezTo>
                <a:cubicBezTo>
                  <a:pt x="299" y="47"/>
                  <a:pt x="297" y="48"/>
                  <a:pt x="299" y="48"/>
                </a:cubicBezTo>
                <a:cubicBezTo>
                  <a:pt x="300" y="47"/>
                  <a:pt x="305" y="45"/>
                  <a:pt x="302" y="46"/>
                </a:cubicBezTo>
                <a:cubicBezTo>
                  <a:pt x="302" y="46"/>
                  <a:pt x="301" y="46"/>
                  <a:pt x="301" y="46"/>
                </a:cubicBezTo>
                <a:close/>
                <a:moveTo>
                  <a:pt x="300" y="51"/>
                </a:moveTo>
                <a:cubicBezTo>
                  <a:pt x="300" y="51"/>
                  <a:pt x="303" y="50"/>
                  <a:pt x="303" y="50"/>
                </a:cubicBezTo>
                <a:cubicBezTo>
                  <a:pt x="301" y="50"/>
                  <a:pt x="297" y="52"/>
                  <a:pt x="300" y="51"/>
                </a:cubicBezTo>
                <a:close/>
                <a:moveTo>
                  <a:pt x="296" y="41"/>
                </a:moveTo>
                <a:cubicBezTo>
                  <a:pt x="296" y="40"/>
                  <a:pt x="297" y="40"/>
                  <a:pt x="297" y="40"/>
                </a:cubicBezTo>
                <a:cubicBezTo>
                  <a:pt x="294" y="40"/>
                  <a:pt x="293" y="42"/>
                  <a:pt x="296" y="41"/>
                </a:cubicBezTo>
                <a:close/>
                <a:moveTo>
                  <a:pt x="295" y="49"/>
                </a:moveTo>
                <a:cubicBezTo>
                  <a:pt x="293" y="50"/>
                  <a:pt x="294" y="51"/>
                  <a:pt x="297" y="51"/>
                </a:cubicBezTo>
                <a:cubicBezTo>
                  <a:pt x="298" y="50"/>
                  <a:pt x="294" y="50"/>
                  <a:pt x="297" y="49"/>
                </a:cubicBezTo>
                <a:cubicBezTo>
                  <a:pt x="296" y="49"/>
                  <a:pt x="296" y="49"/>
                  <a:pt x="295" y="49"/>
                </a:cubicBezTo>
                <a:close/>
                <a:moveTo>
                  <a:pt x="296" y="54"/>
                </a:moveTo>
                <a:cubicBezTo>
                  <a:pt x="296" y="55"/>
                  <a:pt x="294" y="55"/>
                  <a:pt x="294" y="55"/>
                </a:cubicBezTo>
                <a:cubicBezTo>
                  <a:pt x="294" y="56"/>
                  <a:pt x="294" y="56"/>
                  <a:pt x="295" y="57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93" y="58"/>
                  <a:pt x="293" y="58"/>
                  <a:pt x="292" y="58"/>
                </a:cubicBezTo>
                <a:cubicBezTo>
                  <a:pt x="294" y="58"/>
                  <a:pt x="294" y="58"/>
                  <a:pt x="295" y="58"/>
                </a:cubicBezTo>
                <a:cubicBezTo>
                  <a:pt x="293" y="58"/>
                  <a:pt x="293" y="57"/>
                  <a:pt x="297" y="57"/>
                </a:cubicBezTo>
                <a:cubicBezTo>
                  <a:pt x="297" y="56"/>
                  <a:pt x="295" y="56"/>
                  <a:pt x="295" y="56"/>
                </a:cubicBezTo>
                <a:cubicBezTo>
                  <a:pt x="295" y="55"/>
                  <a:pt x="299" y="54"/>
                  <a:pt x="298" y="54"/>
                </a:cubicBezTo>
                <a:cubicBezTo>
                  <a:pt x="297" y="55"/>
                  <a:pt x="297" y="54"/>
                  <a:pt x="296" y="54"/>
                </a:cubicBezTo>
                <a:close/>
                <a:moveTo>
                  <a:pt x="286" y="51"/>
                </a:moveTo>
                <a:cubicBezTo>
                  <a:pt x="286" y="52"/>
                  <a:pt x="282" y="52"/>
                  <a:pt x="282" y="53"/>
                </a:cubicBezTo>
                <a:cubicBezTo>
                  <a:pt x="285" y="52"/>
                  <a:pt x="292" y="51"/>
                  <a:pt x="293" y="49"/>
                </a:cubicBezTo>
                <a:cubicBezTo>
                  <a:pt x="289" y="50"/>
                  <a:pt x="289" y="51"/>
                  <a:pt x="286" y="51"/>
                </a:cubicBezTo>
                <a:close/>
                <a:moveTo>
                  <a:pt x="287" y="58"/>
                </a:moveTo>
                <a:cubicBezTo>
                  <a:pt x="291" y="56"/>
                  <a:pt x="292" y="55"/>
                  <a:pt x="293" y="54"/>
                </a:cubicBezTo>
                <a:cubicBezTo>
                  <a:pt x="288" y="56"/>
                  <a:pt x="290" y="56"/>
                  <a:pt x="287" y="58"/>
                </a:cubicBezTo>
                <a:close/>
                <a:moveTo>
                  <a:pt x="286" y="51"/>
                </a:moveTo>
                <a:cubicBezTo>
                  <a:pt x="288" y="50"/>
                  <a:pt x="291" y="49"/>
                  <a:pt x="291" y="48"/>
                </a:cubicBezTo>
                <a:cubicBezTo>
                  <a:pt x="289" y="49"/>
                  <a:pt x="285" y="51"/>
                  <a:pt x="286" y="51"/>
                </a:cubicBezTo>
                <a:close/>
                <a:moveTo>
                  <a:pt x="288" y="60"/>
                </a:moveTo>
                <a:cubicBezTo>
                  <a:pt x="289" y="60"/>
                  <a:pt x="294" y="59"/>
                  <a:pt x="294" y="59"/>
                </a:cubicBezTo>
                <a:cubicBezTo>
                  <a:pt x="293" y="59"/>
                  <a:pt x="289" y="59"/>
                  <a:pt x="288" y="60"/>
                </a:cubicBezTo>
                <a:close/>
                <a:moveTo>
                  <a:pt x="283" y="27"/>
                </a:moveTo>
                <a:cubicBezTo>
                  <a:pt x="276" y="29"/>
                  <a:pt x="276" y="29"/>
                  <a:pt x="276" y="29"/>
                </a:cubicBezTo>
                <a:cubicBezTo>
                  <a:pt x="277" y="30"/>
                  <a:pt x="274" y="30"/>
                  <a:pt x="274" y="31"/>
                </a:cubicBezTo>
                <a:cubicBezTo>
                  <a:pt x="278" y="29"/>
                  <a:pt x="276" y="29"/>
                  <a:pt x="281" y="28"/>
                </a:cubicBezTo>
                <a:cubicBezTo>
                  <a:pt x="281" y="28"/>
                  <a:pt x="279" y="29"/>
                  <a:pt x="280" y="29"/>
                </a:cubicBezTo>
                <a:cubicBezTo>
                  <a:pt x="282" y="28"/>
                  <a:pt x="282" y="29"/>
                  <a:pt x="284" y="28"/>
                </a:cubicBezTo>
                <a:cubicBezTo>
                  <a:pt x="285" y="27"/>
                  <a:pt x="281" y="28"/>
                  <a:pt x="283" y="27"/>
                </a:cubicBezTo>
                <a:close/>
                <a:moveTo>
                  <a:pt x="291" y="52"/>
                </a:moveTo>
                <a:cubicBezTo>
                  <a:pt x="291" y="51"/>
                  <a:pt x="289" y="52"/>
                  <a:pt x="291" y="51"/>
                </a:cubicBezTo>
                <a:cubicBezTo>
                  <a:pt x="285" y="53"/>
                  <a:pt x="289" y="53"/>
                  <a:pt x="291" y="52"/>
                </a:cubicBezTo>
                <a:close/>
                <a:moveTo>
                  <a:pt x="282" y="46"/>
                </a:moveTo>
                <a:cubicBezTo>
                  <a:pt x="282" y="46"/>
                  <a:pt x="281" y="46"/>
                  <a:pt x="281" y="47"/>
                </a:cubicBezTo>
                <a:cubicBezTo>
                  <a:pt x="283" y="46"/>
                  <a:pt x="285" y="46"/>
                  <a:pt x="286" y="45"/>
                </a:cubicBezTo>
                <a:cubicBezTo>
                  <a:pt x="284" y="45"/>
                  <a:pt x="284" y="45"/>
                  <a:pt x="282" y="46"/>
                </a:cubicBezTo>
                <a:close/>
                <a:moveTo>
                  <a:pt x="275" y="46"/>
                </a:moveTo>
                <a:cubicBezTo>
                  <a:pt x="277" y="46"/>
                  <a:pt x="280" y="44"/>
                  <a:pt x="281" y="44"/>
                </a:cubicBezTo>
                <a:cubicBezTo>
                  <a:pt x="282" y="44"/>
                  <a:pt x="286" y="42"/>
                  <a:pt x="284" y="42"/>
                </a:cubicBezTo>
                <a:cubicBezTo>
                  <a:pt x="283" y="43"/>
                  <a:pt x="276" y="45"/>
                  <a:pt x="275" y="46"/>
                </a:cubicBezTo>
                <a:close/>
                <a:moveTo>
                  <a:pt x="284" y="57"/>
                </a:moveTo>
                <a:cubicBezTo>
                  <a:pt x="285" y="56"/>
                  <a:pt x="283" y="55"/>
                  <a:pt x="287" y="54"/>
                </a:cubicBezTo>
                <a:cubicBezTo>
                  <a:pt x="288" y="53"/>
                  <a:pt x="286" y="54"/>
                  <a:pt x="285" y="54"/>
                </a:cubicBezTo>
                <a:cubicBezTo>
                  <a:pt x="284" y="55"/>
                  <a:pt x="285" y="55"/>
                  <a:pt x="283" y="56"/>
                </a:cubicBezTo>
                <a:cubicBezTo>
                  <a:pt x="282" y="56"/>
                  <a:pt x="285" y="56"/>
                  <a:pt x="281" y="57"/>
                </a:cubicBezTo>
                <a:cubicBezTo>
                  <a:pt x="281" y="58"/>
                  <a:pt x="283" y="57"/>
                  <a:pt x="284" y="57"/>
                </a:cubicBezTo>
                <a:cubicBezTo>
                  <a:pt x="283" y="57"/>
                  <a:pt x="283" y="57"/>
                  <a:pt x="284" y="57"/>
                </a:cubicBezTo>
                <a:close/>
                <a:moveTo>
                  <a:pt x="279" y="43"/>
                </a:moveTo>
                <a:cubicBezTo>
                  <a:pt x="279" y="43"/>
                  <a:pt x="279" y="43"/>
                  <a:pt x="280" y="43"/>
                </a:cubicBezTo>
                <a:cubicBezTo>
                  <a:pt x="280" y="43"/>
                  <a:pt x="283" y="42"/>
                  <a:pt x="283" y="42"/>
                </a:cubicBezTo>
                <a:cubicBezTo>
                  <a:pt x="281" y="42"/>
                  <a:pt x="281" y="42"/>
                  <a:pt x="279" y="43"/>
                </a:cubicBezTo>
                <a:close/>
                <a:moveTo>
                  <a:pt x="273" y="49"/>
                </a:moveTo>
                <a:cubicBezTo>
                  <a:pt x="277" y="47"/>
                  <a:pt x="276" y="49"/>
                  <a:pt x="277" y="48"/>
                </a:cubicBezTo>
                <a:cubicBezTo>
                  <a:pt x="278" y="48"/>
                  <a:pt x="278" y="48"/>
                  <a:pt x="278" y="47"/>
                </a:cubicBezTo>
                <a:cubicBezTo>
                  <a:pt x="276" y="48"/>
                  <a:pt x="274" y="48"/>
                  <a:pt x="273" y="49"/>
                </a:cubicBezTo>
                <a:close/>
                <a:moveTo>
                  <a:pt x="274" y="62"/>
                </a:moveTo>
                <a:cubicBezTo>
                  <a:pt x="273" y="62"/>
                  <a:pt x="272" y="63"/>
                  <a:pt x="272" y="63"/>
                </a:cubicBezTo>
                <a:cubicBezTo>
                  <a:pt x="273" y="62"/>
                  <a:pt x="274" y="63"/>
                  <a:pt x="275" y="62"/>
                </a:cubicBezTo>
                <a:cubicBezTo>
                  <a:pt x="274" y="62"/>
                  <a:pt x="281" y="60"/>
                  <a:pt x="282" y="59"/>
                </a:cubicBezTo>
                <a:cubicBezTo>
                  <a:pt x="281" y="60"/>
                  <a:pt x="280" y="60"/>
                  <a:pt x="280" y="60"/>
                </a:cubicBezTo>
                <a:cubicBezTo>
                  <a:pt x="279" y="60"/>
                  <a:pt x="280" y="59"/>
                  <a:pt x="278" y="59"/>
                </a:cubicBezTo>
                <a:cubicBezTo>
                  <a:pt x="279" y="60"/>
                  <a:pt x="277" y="60"/>
                  <a:pt x="275" y="61"/>
                </a:cubicBezTo>
                <a:cubicBezTo>
                  <a:pt x="276" y="61"/>
                  <a:pt x="275" y="61"/>
                  <a:pt x="274" y="62"/>
                </a:cubicBezTo>
                <a:close/>
                <a:moveTo>
                  <a:pt x="270" y="48"/>
                </a:moveTo>
                <a:cubicBezTo>
                  <a:pt x="270" y="49"/>
                  <a:pt x="273" y="48"/>
                  <a:pt x="276" y="47"/>
                </a:cubicBezTo>
                <a:cubicBezTo>
                  <a:pt x="273" y="47"/>
                  <a:pt x="273" y="46"/>
                  <a:pt x="271" y="47"/>
                </a:cubicBezTo>
                <a:cubicBezTo>
                  <a:pt x="272" y="47"/>
                  <a:pt x="274" y="47"/>
                  <a:pt x="270" y="48"/>
                </a:cubicBezTo>
                <a:close/>
                <a:moveTo>
                  <a:pt x="276" y="60"/>
                </a:moveTo>
                <a:cubicBezTo>
                  <a:pt x="276" y="60"/>
                  <a:pt x="277" y="59"/>
                  <a:pt x="276" y="59"/>
                </a:cubicBezTo>
                <a:cubicBezTo>
                  <a:pt x="270" y="61"/>
                  <a:pt x="269" y="62"/>
                  <a:pt x="276" y="60"/>
                </a:cubicBezTo>
                <a:close/>
                <a:moveTo>
                  <a:pt x="264" y="34"/>
                </a:moveTo>
                <a:cubicBezTo>
                  <a:pt x="262" y="34"/>
                  <a:pt x="261" y="35"/>
                  <a:pt x="261" y="35"/>
                </a:cubicBezTo>
                <a:cubicBezTo>
                  <a:pt x="263" y="35"/>
                  <a:pt x="265" y="34"/>
                  <a:pt x="265" y="34"/>
                </a:cubicBezTo>
                <a:cubicBezTo>
                  <a:pt x="264" y="34"/>
                  <a:pt x="264" y="34"/>
                  <a:pt x="264" y="34"/>
                </a:cubicBezTo>
                <a:close/>
                <a:moveTo>
                  <a:pt x="248" y="40"/>
                </a:moveTo>
                <a:cubicBezTo>
                  <a:pt x="250" y="40"/>
                  <a:pt x="247" y="41"/>
                  <a:pt x="248" y="41"/>
                </a:cubicBezTo>
                <a:cubicBezTo>
                  <a:pt x="251" y="40"/>
                  <a:pt x="250" y="40"/>
                  <a:pt x="252" y="39"/>
                </a:cubicBezTo>
                <a:cubicBezTo>
                  <a:pt x="252" y="39"/>
                  <a:pt x="252" y="40"/>
                  <a:pt x="253" y="39"/>
                </a:cubicBezTo>
                <a:cubicBezTo>
                  <a:pt x="254" y="39"/>
                  <a:pt x="253" y="39"/>
                  <a:pt x="254" y="38"/>
                </a:cubicBezTo>
                <a:cubicBezTo>
                  <a:pt x="257" y="37"/>
                  <a:pt x="256" y="38"/>
                  <a:pt x="259" y="36"/>
                </a:cubicBezTo>
                <a:cubicBezTo>
                  <a:pt x="260" y="36"/>
                  <a:pt x="260" y="36"/>
                  <a:pt x="260" y="35"/>
                </a:cubicBezTo>
                <a:cubicBezTo>
                  <a:pt x="258" y="36"/>
                  <a:pt x="258" y="36"/>
                  <a:pt x="256" y="36"/>
                </a:cubicBezTo>
                <a:cubicBezTo>
                  <a:pt x="258" y="36"/>
                  <a:pt x="253" y="38"/>
                  <a:pt x="254" y="37"/>
                </a:cubicBezTo>
                <a:cubicBezTo>
                  <a:pt x="251" y="38"/>
                  <a:pt x="252" y="39"/>
                  <a:pt x="250" y="40"/>
                </a:cubicBezTo>
                <a:cubicBezTo>
                  <a:pt x="250" y="39"/>
                  <a:pt x="251" y="39"/>
                  <a:pt x="250" y="39"/>
                </a:cubicBezTo>
                <a:cubicBezTo>
                  <a:pt x="245" y="41"/>
                  <a:pt x="242" y="42"/>
                  <a:pt x="238" y="44"/>
                </a:cubicBezTo>
                <a:cubicBezTo>
                  <a:pt x="237" y="45"/>
                  <a:pt x="241" y="44"/>
                  <a:pt x="239" y="45"/>
                </a:cubicBezTo>
                <a:cubicBezTo>
                  <a:pt x="235" y="46"/>
                  <a:pt x="238" y="43"/>
                  <a:pt x="235" y="45"/>
                </a:cubicBezTo>
                <a:cubicBezTo>
                  <a:pt x="236" y="45"/>
                  <a:pt x="236" y="46"/>
                  <a:pt x="238" y="45"/>
                </a:cubicBezTo>
                <a:cubicBezTo>
                  <a:pt x="239" y="44"/>
                  <a:pt x="241" y="44"/>
                  <a:pt x="242" y="44"/>
                </a:cubicBezTo>
                <a:cubicBezTo>
                  <a:pt x="243" y="43"/>
                  <a:pt x="241" y="44"/>
                  <a:pt x="242" y="43"/>
                </a:cubicBezTo>
                <a:cubicBezTo>
                  <a:pt x="245" y="42"/>
                  <a:pt x="246" y="41"/>
                  <a:pt x="248" y="40"/>
                </a:cubicBezTo>
                <a:close/>
                <a:moveTo>
                  <a:pt x="253" y="56"/>
                </a:moveTo>
                <a:cubicBezTo>
                  <a:pt x="253" y="57"/>
                  <a:pt x="253" y="57"/>
                  <a:pt x="254" y="57"/>
                </a:cubicBezTo>
                <a:cubicBezTo>
                  <a:pt x="257" y="55"/>
                  <a:pt x="256" y="56"/>
                  <a:pt x="258" y="55"/>
                </a:cubicBezTo>
                <a:cubicBezTo>
                  <a:pt x="258" y="55"/>
                  <a:pt x="263" y="53"/>
                  <a:pt x="264" y="52"/>
                </a:cubicBezTo>
                <a:cubicBezTo>
                  <a:pt x="260" y="53"/>
                  <a:pt x="255" y="56"/>
                  <a:pt x="253" y="56"/>
                </a:cubicBezTo>
                <a:close/>
                <a:moveTo>
                  <a:pt x="264" y="64"/>
                </a:moveTo>
                <a:cubicBezTo>
                  <a:pt x="267" y="64"/>
                  <a:pt x="264" y="65"/>
                  <a:pt x="263" y="65"/>
                </a:cubicBezTo>
                <a:cubicBezTo>
                  <a:pt x="263" y="66"/>
                  <a:pt x="263" y="66"/>
                  <a:pt x="264" y="66"/>
                </a:cubicBezTo>
                <a:cubicBezTo>
                  <a:pt x="264" y="65"/>
                  <a:pt x="265" y="66"/>
                  <a:pt x="267" y="65"/>
                </a:cubicBezTo>
                <a:cubicBezTo>
                  <a:pt x="268" y="64"/>
                  <a:pt x="268" y="64"/>
                  <a:pt x="268" y="63"/>
                </a:cubicBezTo>
                <a:cubicBezTo>
                  <a:pt x="267" y="64"/>
                  <a:pt x="265" y="63"/>
                  <a:pt x="264" y="64"/>
                </a:cubicBezTo>
                <a:close/>
                <a:moveTo>
                  <a:pt x="261" y="65"/>
                </a:moveTo>
                <a:cubicBezTo>
                  <a:pt x="261" y="65"/>
                  <a:pt x="261" y="65"/>
                  <a:pt x="261" y="65"/>
                </a:cubicBezTo>
                <a:cubicBezTo>
                  <a:pt x="263" y="65"/>
                  <a:pt x="266" y="63"/>
                  <a:pt x="264" y="63"/>
                </a:cubicBezTo>
                <a:cubicBezTo>
                  <a:pt x="264" y="64"/>
                  <a:pt x="263" y="64"/>
                  <a:pt x="261" y="65"/>
                </a:cubicBezTo>
                <a:close/>
                <a:moveTo>
                  <a:pt x="253" y="68"/>
                </a:moveTo>
                <a:cubicBezTo>
                  <a:pt x="255" y="68"/>
                  <a:pt x="258" y="67"/>
                  <a:pt x="259" y="67"/>
                </a:cubicBezTo>
                <a:cubicBezTo>
                  <a:pt x="258" y="67"/>
                  <a:pt x="261" y="66"/>
                  <a:pt x="260" y="66"/>
                </a:cubicBezTo>
                <a:cubicBezTo>
                  <a:pt x="257" y="67"/>
                  <a:pt x="256" y="67"/>
                  <a:pt x="253" y="68"/>
                </a:cubicBezTo>
                <a:close/>
                <a:moveTo>
                  <a:pt x="256" y="64"/>
                </a:moveTo>
                <a:cubicBezTo>
                  <a:pt x="258" y="64"/>
                  <a:pt x="255" y="65"/>
                  <a:pt x="257" y="65"/>
                </a:cubicBezTo>
                <a:cubicBezTo>
                  <a:pt x="258" y="64"/>
                  <a:pt x="257" y="64"/>
                  <a:pt x="258" y="63"/>
                </a:cubicBezTo>
                <a:lnTo>
                  <a:pt x="256" y="64"/>
                </a:lnTo>
                <a:close/>
                <a:moveTo>
                  <a:pt x="249" y="75"/>
                </a:moveTo>
                <a:cubicBezTo>
                  <a:pt x="249" y="75"/>
                  <a:pt x="249" y="75"/>
                  <a:pt x="248" y="75"/>
                </a:cubicBezTo>
                <a:cubicBezTo>
                  <a:pt x="247" y="75"/>
                  <a:pt x="250" y="73"/>
                  <a:pt x="247" y="74"/>
                </a:cubicBezTo>
                <a:cubicBezTo>
                  <a:pt x="250" y="74"/>
                  <a:pt x="243" y="77"/>
                  <a:pt x="246" y="77"/>
                </a:cubicBezTo>
                <a:cubicBezTo>
                  <a:pt x="246" y="77"/>
                  <a:pt x="247" y="76"/>
                  <a:pt x="247" y="76"/>
                </a:cubicBezTo>
                <a:cubicBezTo>
                  <a:pt x="246" y="77"/>
                  <a:pt x="246" y="77"/>
                  <a:pt x="247" y="77"/>
                </a:cubicBezTo>
                <a:cubicBezTo>
                  <a:pt x="249" y="75"/>
                  <a:pt x="255" y="74"/>
                  <a:pt x="257" y="72"/>
                </a:cubicBezTo>
                <a:cubicBezTo>
                  <a:pt x="255" y="72"/>
                  <a:pt x="252" y="74"/>
                  <a:pt x="249" y="75"/>
                </a:cubicBezTo>
                <a:close/>
                <a:moveTo>
                  <a:pt x="248" y="62"/>
                </a:moveTo>
                <a:cubicBezTo>
                  <a:pt x="250" y="61"/>
                  <a:pt x="251" y="61"/>
                  <a:pt x="251" y="60"/>
                </a:cubicBezTo>
                <a:cubicBezTo>
                  <a:pt x="249" y="61"/>
                  <a:pt x="248" y="62"/>
                  <a:pt x="248" y="62"/>
                </a:cubicBezTo>
                <a:close/>
                <a:moveTo>
                  <a:pt x="246" y="67"/>
                </a:moveTo>
                <a:cubicBezTo>
                  <a:pt x="243" y="68"/>
                  <a:pt x="245" y="69"/>
                  <a:pt x="248" y="68"/>
                </a:cubicBezTo>
                <a:cubicBezTo>
                  <a:pt x="248" y="67"/>
                  <a:pt x="246" y="68"/>
                  <a:pt x="246" y="67"/>
                </a:cubicBezTo>
                <a:close/>
                <a:moveTo>
                  <a:pt x="244" y="65"/>
                </a:moveTo>
                <a:cubicBezTo>
                  <a:pt x="243" y="65"/>
                  <a:pt x="245" y="64"/>
                  <a:pt x="245" y="63"/>
                </a:cubicBezTo>
                <a:cubicBezTo>
                  <a:pt x="242" y="64"/>
                  <a:pt x="242" y="66"/>
                  <a:pt x="244" y="65"/>
                </a:cubicBezTo>
                <a:close/>
                <a:moveTo>
                  <a:pt x="241" y="72"/>
                </a:moveTo>
                <a:cubicBezTo>
                  <a:pt x="241" y="72"/>
                  <a:pt x="241" y="71"/>
                  <a:pt x="240" y="71"/>
                </a:cubicBezTo>
                <a:cubicBezTo>
                  <a:pt x="240" y="72"/>
                  <a:pt x="239" y="72"/>
                  <a:pt x="239" y="72"/>
                </a:cubicBezTo>
                <a:cubicBezTo>
                  <a:pt x="239" y="72"/>
                  <a:pt x="238" y="73"/>
                  <a:pt x="238" y="73"/>
                </a:cubicBezTo>
                <a:cubicBezTo>
                  <a:pt x="242" y="71"/>
                  <a:pt x="237" y="74"/>
                  <a:pt x="239" y="74"/>
                </a:cubicBezTo>
                <a:cubicBezTo>
                  <a:pt x="243" y="71"/>
                  <a:pt x="246" y="72"/>
                  <a:pt x="248" y="70"/>
                </a:cubicBezTo>
                <a:cubicBezTo>
                  <a:pt x="245" y="70"/>
                  <a:pt x="241" y="73"/>
                  <a:pt x="239" y="73"/>
                </a:cubicBezTo>
                <a:cubicBezTo>
                  <a:pt x="239" y="73"/>
                  <a:pt x="240" y="72"/>
                  <a:pt x="241" y="72"/>
                </a:cubicBezTo>
                <a:close/>
                <a:moveTo>
                  <a:pt x="239" y="71"/>
                </a:moveTo>
                <a:cubicBezTo>
                  <a:pt x="236" y="72"/>
                  <a:pt x="237" y="73"/>
                  <a:pt x="236" y="74"/>
                </a:cubicBezTo>
                <a:cubicBezTo>
                  <a:pt x="238" y="73"/>
                  <a:pt x="239" y="72"/>
                  <a:pt x="239" y="71"/>
                </a:cubicBezTo>
                <a:close/>
                <a:moveTo>
                  <a:pt x="226" y="49"/>
                </a:moveTo>
                <a:cubicBezTo>
                  <a:pt x="226" y="48"/>
                  <a:pt x="225" y="49"/>
                  <a:pt x="227" y="47"/>
                </a:cubicBezTo>
                <a:cubicBezTo>
                  <a:pt x="225" y="49"/>
                  <a:pt x="222" y="49"/>
                  <a:pt x="221" y="51"/>
                </a:cubicBezTo>
                <a:cubicBezTo>
                  <a:pt x="225" y="49"/>
                  <a:pt x="224" y="50"/>
                  <a:pt x="226" y="50"/>
                </a:cubicBezTo>
                <a:cubicBezTo>
                  <a:pt x="224" y="51"/>
                  <a:pt x="224" y="51"/>
                  <a:pt x="222" y="51"/>
                </a:cubicBezTo>
                <a:cubicBezTo>
                  <a:pt x="223" y="52"/>
                  <a:pt x="227" y="50"/>
                  <a:pt x="230" y="49"/>
                </a:cubicBezTo>
                <a:cubicBezTo>
                  <a:pt x="230" y="48"/>
                  <a:pt x="230" y="48"/>
                  <a:pt x="231" y="47"/>
                </a:cubicBezTo>
                <a:cubicBezTo>
                  <a:pt x="231" y="47"/>
                  <a:pt x="231" y="48"/>
                  <a:pt x="233" y="47"/>
                </a:cubicBezTo>
                <a:cubicBezTo>
                  <a:pt x="233" y="46"/>
                  <a:pt x="233" y="46"/>
                  <a:pt x="233" y="46"/>
                </a:cubicBezTo>
                <a:cubicBezTo>
                  <a:pt x="229" y="48"/>
                  <a:pt x="228" y="48"/>
                  <a:pt x="226" y="49"/>
                </a:cubicBezTo>
                <a:close/>
                <a:moveTo>
                  <a:pt x="235" y="57"/>
                </a:moveTo>
                <a:cubicBezTo>
                  <a:pt x="233" y="58"/>
                  <a:pt x="231" y="59"/>
                  <a:pt x="230" y="59"/>
                </a:cubicBezTo>
                <a:cubicBezTo>
                  <a:pt x="228" y="60"/>
                  <a:pt x="231" y="59"/>
                  <a:pt x="232" y="59"/>
                </a:cubicBezTo>
                <a:cubicBezTo>
                  <a:pt x="232" y="59"/>
                  <a:pt x="231" y="59"/>
                  <a:pt x="233" y="58"/>
                </a:cubicBezTo>
                <a:cubicBezTo>
                  <a:pt x="233" y="58"/>
                  <a:pt x="233" y="59"/>
                  <a:pt x="232" y="59"/>
                </a:cubicBezTo>
                <a:cubicBezTo>
                  <a:pt x="234" y="58"/>
                  <a:pt x="236" y="58"/>
                  <a:pt x="236" y="57"/>
                </a:cubicBezTo>
                <a:cubicBezTo>
                  <a:pt x="235" y="57"/>
                  <a:pt x="235" y="57"/>
                  <a:pt x="235" y="57"/>
                </a:cubicBezTo>
                <a:close/>
                <a:moveTo>
                  <a:pt x="235" y="64"/>
                </a:moveTo>
                <a:cubicBezTo>
                  <a:pt x="237" y="63"/>
                  <a:pt x="235" y="65"/>
                  <a:pt x="235" y="65"/>
                </a:cubicBezTo>
                <a:cubicBezTo>
                  <a:pt x="238" y="64"/>
                  <a:pt x="238" y="64"/>
                  <a:pt x="238" y="63"/>
                </a:cubicBezTo>
                <a:cubicBezTo>
                  <a:pt x="237" y="64"/>
                  <a:pt x="235" y="64"/>
                  <a:pt x="235" y="64"/>
                </a:cubicBezTo>
                <a:close/>
                <a:moveTo>
                  <a:pt x="230" y="61"/>
                </a:moveTo>
                <a:cubicBezTo>
                  <a:pt x="230" y="61"/>
                  <a:pt x="228" y="63"/>
                  <a:pt x="231" y="62"/>
                </a:cubicBezTo>
                <a:cubicBezTo>
                  <a:pt x="230" y="62"/>
                  <a:pt x="232" y="60"/>
                  <a:pt x="232" y="60"/>
                </a:cubicBezTo>
                <a:cubicBezTo>
                  <a:pt x="231" y="60"/>
                  <a:pt x="230" y="61"/>
                  <a:pt x="230" y="61"/>
                </a:cubicBezTo>
                <a:close/>
                <a:moveTo>
                  <a:pt x="227" y="61"/>
                </a:moveTo>
                <a:cubicBezTo>
                  <a:pt x="227" y="62"/>
                  <a:pt x="227" y="62"/>
                  <a:pt x="227" y="62"/>
                </a:cubicBezTo>
                <a:cubicBezTo>
                  <a:pt x="228" y="61"/>
                  <a:pt x="229" y="60"/>
                  <a:pt x="230" y="60"/>
                </a:cubicBezTo>
                <a:cubicBezTo>
                  <a:pt x="230" y="60"/>
                  <a:pt x="229" y="60"/>
                  <a:pt x="227" y="61"/>
                </a:cubicBezTo>
                <a:close/>
                <a:moveTo>
                  <a:pt x="225" y="71"/>
                </a:moveTo>
                <a:cubicBezTo>
                  <a:pt x="228" y="69"/>
                  <a:pt x="229" y="68"/>
                  <a:pt x="232" y="66"/>
                </a:cubicBezTo>
                <a:cubicBezTo>
                  <a:pt x="230" y="67"/>
                  <a:pt x="232" y="66"/>
                  <a:pt x="232" y="65"/>
                </a:cubicBezTo>
                <a:cubicBezTo>
                  <a:pt x="230" y="67"/>
                  <a:pt x="226" y="67"/>
                  <a:pt x="226" y="68"/>
                </a:cubicBezTo>
                <a:cubicBezTo>
                  <a:pt x="227" y="69"/>
                  <a:pt x="228" y="67"/>
                  <a:pt x="230" y="67"/>
                </a:cubicBezTo>
                <a:cubicBezTo>
                  <a:pt x="230" y="67"/>
                  <a:pt x="231" y="67"/>
                  <a:pt x="231" y="67"/>
                </a:cubicBezTo>
                <a:cubicBezTo>
                  <a:pt x="228" y="69"/>
                  <a:pt x="225" y="70"/>
                  <a:pt x="225" y="71"/>
                </a:cubicBezTo>
                <a:close/>
                <a:moveTo>
                  <a:pt x="228" y="73"/>
                </a:moveTo>
                <a:cubicBezTo>
                  <a:pt x="228" y="73"/>
                  <a:pt x="228" y="72"/>
                  <a:pt x="226" y="73"/>
                </a:cubicBezTo>
                <a:cubicBezTo>
                  <a:pt x="227" y="74"/>
                  <a:pt x="227" y="74"/>
                  <a:pt x="227" y="74"/>
                </a:cubicBezTo>
                <a:cubicBezTo>
                  <a:pt x="228" y="73"/>
                  <a:pt x="231" y="72"/>
                  <a:pt x="230" y="72"/>
                </a:cubicBezTo>
                <a:lnTo>
                  <a:pt x="228" y="73"/>
                </a:lnTo>
                <a:close/>
                <a:moveTo>
                  <a:pt x="221" y="77"/>
                </a:moveTo>
                <a:cubicBezTo>
                  <a:pt x="221" y="77"/>
                  <a:pt x="224" y="76"/>
                  <a:pt x="225" y="76"/>
                </a:cubicBezTo>
                <a:cubicBezTo>
                  <a:pt x="224" y="77"/>
                  <a:pt x="222" y="78"/>
                  <a:pt x="221" y="79"/>
                </a:cubicBezTo>
                <a:cubicBezTo>
                  <a:pt x="223" y="78"/>
                  <a:pt x="225" y="77"/>
                  <a:pt x="227" y="76"/>
                </a:cubicBezTo>
                <a:cubicBezTo>
                  <a:pt x="228" y="75"/>
                  <a:pt x="227" y="75"/>
                  <a:pt x="226" y="74"/>
                </a:cubicBezTo>
                <a:cubicBezTo>
                  <a:pt x="224" y="75"/>
                  <a:pt x="223" y="76"/>
                  <a:pt x="222" y="77"/>
                </a:cubicBezTo>
                <a:cubicBezTo>
                  <a:pt x="222" y="76"/>
                  <a:pt x="221" y="76"/>
                  <a:pt x="221" y="77"/>
                </a:cubicBezTo>
                <a:close/>
                <a:moveTo>
                  <a:pt x="224" y="73"/>
                </a:moveTo>
                <a:cubicBezTo>
                  <a:pt x="220" y="76"/>
                  <a:pt x="220" y="76"/>
                  <a:pt x="220" y="76"/>
                </a:cubicBezTo>
                <a:cubicBezTo>
                  <a:pt x="222" y="76"/>
                  <a:pt x="221" y="76"/>
                  <a:pt x="224" y="75"/>
                </a:cubicBezTo>
                <a:cubicBezTo>
                  <a:pt x="223" y="74"/>
                  <a:pt x="226" y="73"/>
                  <a:pt x="224" y="73"/>
                </a:cubicBezTo>
                <a:close/>
                <a:moveTo>
                  <a:pt x="206" y="64"/>
                </a:moveTo>
                <a:cubicBezTo>
                  <a:pt x="207" y="65"/>
                  <a:pt x="208" y="64"/>
                  <a:pt x="207" y="65"/>
                </a:cubicBezTo>
                <a:cubicBezTo>
                  <a:pt x="212" y="62"/>
                  <a:pt x="208" y="64"/>
                  <a:pt x="209" y="63"/>
                </a:cubicBezTo>
                <a:cubicBezTo>
                  <a:pt x="210" y="62"/>
                  <a:pt x="210" y="63"/>
                  <a:pt x="212" y="62"/>
                </a:cubicBezTo>
                <a:cubicBezTo>
                  <a:pt x="212" y="61"/>
                  <a:pt x="209" y="62"/>
                  <a:pt x="206" y="64"/>
                </a:cubicBezTo>
                <a:close/>
                <a:moveTo>
                  <a:pt x="197" y="73"/>
                </a:moveTo>
                <a:cubicBezTo>
                  <a:pt x="198" y="73"/>
                  <a:pt x="198" y="72"/>
                  <a:pt x="198" y="73"/>
                </a:cubicBezTo>
                <a:cubicBezTo>
                  <a:pt x="199" y="72"/>
                  <a:pt x="200" y="71"/>
                  <a:pt x="200" y="71"/>
                </a:cubicBezTo>
                <a:cubicBezTo>
                  <a:pt x="198" y="72"/>
                  <a:pt x="201" y="70"/>
                  <a:pt x="200" y="70"/>
                </a:cubicBezTo>
                <a:cubicBezTo>
                  <a:pt x="197" y="72"/>
                  <a:pt x="200" y="72"/>
                  <a:pt x="197" y="73"/>
                </a:cubicBezTo>
                <a:close/>
                <a:moveTo>
                  <a:pt x="196" y="70"/>
                </a:moveTo>
                <a:cubicBezTo>
                  <a:pt x="196" y="71"/>
                  <a:pt x="198" y="69"/>
                  <a:pt x="197" y="71"/>
                </a:cubicBezTo>
                <a:cubicBezTo>
                  <a:pt x="200" y="69"/>
                  <a:pt x="198" y="68"/>
                  <a:pt x="196" y="70"/>
                </a:cubicBezTo>
                <a:close/>
                <a:moveTo>
                  <a:pt x="191" y="75"/>
                </a:moveTo>
                <a:cubicBezTo>
                  <a:pt x="192" y="74"/>
                  <a:pt x="194" y="72"/>
                  <a:pt x="192" y="73"/>
                </a:cubicBezTo>
                <a:cubicBezTo>
                  <a:pt x="192" y="74"/>
                  <a:pt x="189" y="75"/>
                  <a:pt x="191" y="75"/>
                </a:cubicBezTo>
                <a:close/>
                <a:moveTo>
                  <a:pt x="187" y="76"/>
                </a:moveTo>
                <a:cubicBezTo>
                  <a:pt x="186" y="77"/>
                  <a:pt x="184" y="78"/>
                  <a:pt x="185" y="79"/>
                </a:cubicBezTo>
                <a:cubicBezTo>
                  <a:pt x="185" y="78"/>
                  <a:pt x="187" y="77"/>
                  <a:pt x="187" y="78"/>
                </a:cubicBezTo>
                <a:cubicBezTo>
                  <a:pt x="186" y="78"/>
                  <a:pt x="187" y="78"/>
                  <a:pt x="188" y="77"/>
                </a:cubicBezTo>
                <a:cubicBezTo>
                  <a:pt x="189" y="76"/>
                  <a:pt x="189" y="76"/>
                  <a:pt x="187" y="76"/>
                </a:cubicBezTo>
                <a:close/>
                <a:moveTo>
                  <a:pt x="186" y="75"/>
                </a:moveTo>
                <a:cubicBezTo>
                  <a:pt x="185" y="76"/>
                  <a:pt x="184" y="77"/>
                  <a:pt x="184" y="77"/>
                </a:cubicBezTo>
                <a:cubicBezTo>
                  <a:pt x="183" y="78"/>
                  <a:pt x="188" y="76"/>
                  <a:pt x="188" y="75"/>
                </a:cubicBezTo>
                <a:cubicBezTo>
                  <a:pt x="186" y="76"/>
                  <a:pt x="187" y="75"/>
                  <a:pt x="186" y="75"/>
                </a:cubicBezTo>
                <a:close/>
                <a:moveTo>
                  <a:pt x="186" y="95"/>
                </a:moveTo>
                <a:cubicBezTo>
                  <a:pt x="187" y="94"/>
                  <a:pt x="186" y="95"/>
                  <a:pt x="186" y="95"/>
                </a:cubicBezTo>
                <a:cubicBezTo>
                  <a:pt x="191" y="92"/>
                  <a:pt x="191" y="92"/>
                  <a:pt x="191" y="92"/>
                </a:cubicBezTo>
                <a:cubicBezTo>
                  <a:pt x="192" y="92"/>
                  <a:pt x="191" y="93"/>
                  <a:pt x="193" y="92"/>
                </a:cubicBezTo>
                <a:cubicBezTo>
                  <a:pt x="192" y="92"/>
                  <a:pt x="195" y="91"/>
                  <a:pt x="195" y="90"/>
                </a:cubicBezTo>
                <a:cubicBezTo>
                  <a:pt x="194" y="91"/>
                  <a:pt x="193" y="90"/>
                  <a:pt x="192" y="91"/>
                </a:cubicBezTo>
                <a:cubicBezTo>
                  <a:pt x="190" y="93"/>
                  <a:pt x="187" y="94"/>
                  <a:pt x="186" y="95"/>
                </a:cubicBezTo>
                <a:close/>
                <a:moveTo>
                  <a:pt x="178" y="81"/>
                </a:moveTo>
                <a:cubicBezTo>
                  <a:pt x="176" y="83"/>
                  <a:pt x="179" y="82"/>
                  <a:pt x="180" y="81"/>
                </a:cubicBezTo>
                <a:cubicBezTo>
                  <a:pt x="181" y="80"/>
                  <a:pt x="183" y="79"/>
                  <a:pt x="183" y="79"/>
                </a:cubicBezTo>
                <a:cubicBezTo>
                  <a:pt x="180" y="81"/>
                  <a:pt x="183" y="78"/>
                  <a:pt x="178" y="81"/>
                </a:cubicBezTo>
                <a:close/>
                <a:moveTo>
                  <a:pt x="182" y="80"/>
                </a:moveTo>
                <a:cubicBezTo>
                  <a:pt x="182" y="81"/>
                  <a:pt x="178" y="83"/>
                  <a:pt x="179" y="83"/>
                </a:cubicBezTo>
                <a:cubicBezTo>
                  <a:pt x="181" y="82"/>
                  <a:pt x="182" y="82"/>
                  <a:pt x="183" y="81"/>
                </a:cubicBezTo>
                <a:cubicBezTo>
                  <a:pt x="180" y="82"/>
                  <a:pt x="186" y="79"/>
                  <a:pt x="182" y="80"/>
                </a:cubicBezTo>
                <a:close/>
                <a:moveTo>
                  <a:pt x="182" y="82"/>
                </a:moveTo>
                <a:cubicBezTo>
                  <a:pt x="180" y="84"/>
                  <a:pt x="178" y="86"/>
                  <a:pt x="180" y="86"/>
                </a:cubicBezTo>
                <a:cubicBezTo>
                  <a:pt x="180" y="85"/>
                  <a:pt x="183" y="83"/>
                  <a:pt x="181" y="85"/>
                </a:cubicBezTo>
                <a:cubicBezTo>
                  <a:pt x="186" y="82"/>
                  <a:pt x="180" y="85"/>
                  <a:pt x="183" y="82"/>
                </a:cubicBezTo>
                <a:cubicBezTo>
                  <a:pt x="182" y="82"/>
                  <a:pt x="182" y="83"/>
                  <a:pt x="182" y="82"/>
                </a:cubicBezTo>
                <a:close/>
                <a:moveTo>
                  <a:pt x="165" y="91"/>
                </a:moveTo>
                <a:cubicBezTo>
                  <a:pt x="163" y="92"/>
                  <a:pt x="163" y="92"/>
                  <a:pt x="163" y="93"/>
                </a:cubicBezTo>
                <a:cubicBezTo>
                  <a:pt x="163" y="92"/>
                  <a:pt x="159" y="95"/>
                  <a:pt x="158" y="95"/>
                </a:cubicBezTo>
                <a:cubicBezTo>
                  <a:pt x="159" y="96"/>
                  <a:pt x="163" y="93"/>
                  <a:pt x="166" y="91"/>
                </a:cubicBezTo>
                <a:cubicBezTo>
                  <a:pt x="165" y="91"/>
                  <a:pt x="167" y="90"/>
                  <a:pt x="165" y="91"/>
                </a:cubicBezTo>
                <a:close/>
                <a:moveTo>
                  <a:pt x="167" y="91"/>
                </a:moveTo>
                <a:cubicBezTo>
                  <a:pt x="169" y="90"/>
                  <a:pt x="169" y="90"/>
                  <a:pt x="171" y="90"/>
                </a:cubicBezTo>
                <a:cubicBezTo>
                  <a:pt x="171" y="88"/>
                  <a:pt x="176" y="85"/>
                  <a:pt x="178" y="83"/>
                </a:cubicBezTo>
                <a:cubicBezTo>
                  <a:pt x="176" y="84"/>
                  <a:pt x="176" y="82"/>
                  <a:pt x="174" y="84"/>
                </a:cubicBezTo>
                <a:cubicBezTo>
                  <a:pt x="175" y="85"/>
                  <a:pt x="170" y="87"/>
                  <a:pt x="170" y="88"/>
                </a:cubicBezTo>
                <a:cubicBezTo>
                  <a:pt x="169" y="88"/>
                  <a:pt x="169" y="88"/>
                  <a:pt x="169" y="87"/>
                </a:cubicBezTo>
                <a:cubicBezTo>
                  <a:pt x="166" y="90"/>
                  <a:pt x="167" y="90"/>
                  <a:pt x="167" y="91"/>
                </a:cubicBezTo>
                <a:close/>
                <a:moveTo>
                  <a:pt x="173" y="93"/>
                </a:moveTo>
                <a:cubicBezTo>
                  <a:pt x="174" y="92"/>
                  <a:pt x="173" y="94"/>
                  <a:pt x="176" y="92"/>
                </a:cubicBezTo>
                <a:cubicBezTo>
                  <a:pt x="176" y="91"/>
                  <a:pt x="175" y="92"/>
                  <a:pt x="176" y="91"/>
                </a:cubicBezTo>
                <a:cubicBezTo>
                  <a:pt x="174" y="92"/>
                  <a:pt x="173" y="92"/>
                  <a:pt x="173" y="93"/>
                </a:cubicBezTo>
                <a:close/>
                <a:moveTo>
                  <a:pt x="174" y="104"/>
                </a:moveTo>
                <a:cubicBezTo>
                  <a:pt x="174" y="105"/>
                  <a:pt x="181" y="100"/>
                  <a:pt x="180" y="100"/>
                </a:cubicBezTo>
                <a:cubicBezTo>
                  <a:pt x="177" y="102"/>
                  <a:pt x="177" y="103"/>
                  <a:pt x="174" y="104"/>
                </a:cubicBezTo>
                <a:close/>
                <a:moveTo>
                  <a:pt x="164" y="99"/>
                </a:moveTo>
                <a:cubicBezTo>
                  <a:pt x="166" y="98"/>
                  <a:pt x="169" y="96"/>
                  <a:pt x="170" y="95"/>
                </a:cubicBezTo>
                <a:cubicBezTo>
                  <a:pt x="167" y="97"/>
                  <a:pt x="165" y="97"/>
                  <a:pt x="164" y="99"/>
                </a:cubicBezTo>
                <a:close/>
                <a:moveTo>
                  <a:pt x="159" y="99"/>
                </a:moveTo>
                <a:cubicBezTo>
                  <a:pt x="159" y="100"/>
                  <a:pt x="158" y="100"/>
                  <a:pt x="158" y="100"/>
                </a:cubicBezTo>
                <a:cubicBezTo>
                  <a:pt x="160" y="99"/>
                  <a:pt x="160" y="98"/>
                  <a:pt x="161" y="97"/>
                </a:cubicBezTo>
                <a:cubicBezTo>
                  <a:pt x="161" y="97"/>
                  <a:pt x="161" y="98"/>
                  <a:pt x="162" y="97"/>
                </a:cubicBezTo>
                <a:cubicBezTo>
                  <a:pt x="163" y="96"/>
                  <a:pt x="162" y="97"/>
                  <a:pt x="162" y="97"/>
                </a:cubicBezTo>
                <a:cubicBezTo>
                  <a:pt x="158" y="99"/>
                  <a:pt x="158" y="99"/>
                  <a:pt x="158" y="99"/>
                </a:cubicBezTo>
                <a:cubicBezTo>
                  <a:pt x="158" y="100"/>
                  <a:pt x="157" y="102"/>
                  <a:pt x="159" y="99"/>
                </a:cubicBezTo>
                <a:close/>
                <a:moveTo>
                  <a:pt x="153" y="99"/>
                </a:moveTo>
                <a:cubicBezTo>
                  <a:pt x="153" y="99"/>
                  <a:pt x="152" y="100"/>
                  <a:pt x="153" y="101"/>
                </a:cubicBezTo>
                <a:cubicBezTo>
                  <a:pt x="151" y="101"/>
                  <a:pt x="149" y="103"/>
                  <a:pt x="150" y="103"/>
                </a:cubicBezTo>
                <a:cubicBezTo>
                  <a:pt x="154" y="100"/>
                  <a:pt x="153" y="100"/>
                  <a:pt x="156" y="98"/>
                </a:cubicBezTo>
                <a:cubicBezTo>
                  <a:pt x="155" y="98"/>
                  <a:pt x="155" y="98"/>
                  <a:pt x="154" y="98"/>
                </a:cubicBezTo>
                <a:cubicBezTo>
                  <a:pt x="154" y="100"/>
                  <a:pt x="154" y="98"/>
                  <a:pt x="153" y="99"/>
                </a:cubicBezTo>
                <a:close/>
                <a:moveTo>
                  <a:pt x="160" y="120"/>
                </a:moveTo>
                <a:cubicBezTo>
                  <a:pt x="160" y="120"/>
                  <a:pt x="160" y="121"/>
                  <a:pt x="161" y="120"/>
                </a:cubicBezTo>
                <a:cubicBezTo>
                  <a:pt x="162" y="119"/>
                  <a:pt x="165" y="116"/>
                  <a:pt x="163" y="117"/>
                </a:cubicBezTo>
                <a:cubicBezTo>
                  <a:pt x="163" y="117"/>
                  <a:pt x="162" y="119"/>
                  <a:pt x="160" y="120"/>
                </a:cubicBezTo>
                <a:close/>
                <a:moveTo>
                  <a:pt x="150" y="106"/>
                </a:moveTo>
                <a:cubicBezTo>
                  <a:pt x="148" y="108"/>
                  <a:pt x="154" y="103"/>
                  <a:pt x="151" y="106"/>
                </a:cubicBezTo>
                <a:cubicBezTo>
                  <a:pt x="154" y="104"/>
                  <a:pt x="154" y="104"/>
                  <a:pt x="154" y="104"/>
                </a:cubicBezTo>
                <a:cubicBezTo>
                  <a:pt x="154" y="103"/>
                  <a:pt x="153" y="104"/>
                  <a:pt x="154" y="103"/>
                </a:cubicBezTo>
                <a:cubicBezTo>
                  <a:pt x="151" y="105"/>
                  <a:pt x="151" y="105"/>
                  <a:pt x="150" y="106"/>
                </a:cubicBezTo>
                <a:close/>
                <a:moveTo>
                  <a:pt x="146" y="105"/>
                </a:moveTo>
                <a:cubicBezTo>
                  <a:pt x="142" y="108"/>
                  <a:pt x="147" y="106"/>
                  <a:pt x="145" y="108"/>
                </a:cubicBezTo>
                <a:cubicBezTo>
                  <a:pt x="147" y="106"/>
                  <a:pt x="146" y="106"/>
                  <a:pt x="149" y="104"/>
                </a:cubicBezTo>
                <a:cubicBezTo>
                  <a:pt x="148" y="104"/>
                  <a:pt x="149" y="103"/>
                  <a:pt x="149" y="103"/>
                </a:cubicBezTo>
                <a:cubicBezTo>
                  <a:pt x="145" y="105"/>
                  <a:pt x="149" y="103"/>
                  <a:pt x="146" y="106"/>
                </a:cubicBezTo>
                <a:cubicBezTo>
                  <a:pt x="146" y="105"/>
                  <a:pt x="147" y="104"/>
                  <a:pt x="146" y="105"/>
                </a:cubicBezTo>
                <a:close/>
                <a:moveTo>
                  <a:pt x="153" y="120"/>
                </a:moveTo>
                <a:cubicBezTo>
                  <a:pt x="156" y="118"/>
                  <a:pt x="154" y="119"/>
                  <a:pt x="157" y="116"/>
                </a:cubicBezTo>
                <a:cubicBezTo>
                  <a:pt x="156" y="117"/>
                  <a:pt x="154" y="118"/>
                  <a:pt x="152" y="119"/>
                </a:cubicBezTo>
                <a:cubicBezTo>
                  <a:pt x="154" y="119"/>
                  <a:pt x="151" y="121"/>
                  <a:pt x="149" y="122"/>
                </a:cubicBezTo>
                <a:cubicBezTo>
                  <a:pt x="148" y="124"/>
                  <a:pt x="152" y="120"/>
                  <a:pt x="151" y="122"/>
                </a:cubicBezTo>
                <a:cubicBezTo>
                  <a:pt x="153" y="120"/>
                  <a:pt x="153" y="119"/>
                  <a:pt x="154" y="119"/>
                </a:cubicBezTo>
                <a:cubicBezTo>
                  <a:pt x="154" y="119"/>
                  <a:pt x="153" y="120"/>
                  <a:pt x="153" y="120"/>
                </a:cubicBezTo>
                <a:close/>
                <a:moveTo>
                  <a:pt x="136" y="117"/>
                </a:moveTo>
                <a:cubicBezTo>
                  <a:pt x="139" y="115"/>
                  <a:pt x="135" y="118"/>
                  <a:pt x="135" y="118"/>
                </a:cubicBezTo>
                <a:cubicBezTo>
                  <a:pt x="138" y="116"/>
                  <a:pt x="140" y="115"/>
                  <a:pt x="142" y="113"/>
                </a:cubicBezTo>
                <a:cubicBezTo>
                  <a:pt x="142" y="112"/>
                  <a:pt x="147" y="109"/>
                  <a:pt x="148" y="107"/>
                </a:cubicBezTo>
                <a:cubicBezTo>
                  <a:pt x="147" y="108"/>
                  <a:pt x="146" y="108"/>
                  <a:pt x="146" y="108"/>
                </a:cubicBezTo>
                <a:cubicBezTo>
                  <a:pt x="144" y="109"/>
                  <a:pt x="144" y="110"/>
                  <a:pt x="142" y="111"/>
                </a:cubicBezTo>
                <a:cubicBezTo>
                  <a:pt x="141" y="113"/>
                  <a:pt x="142" y="113"/>
                  <a:pt x="141" y="113"/>
                </a:cubicBezTo>
                <a:cubicBezTo>
                  <a:pt x="140" y="113"/>
                  <a:pt x="136" y="116"/>
                  <a:pt x="136" y="117"/>
                </a:cubicBezTo>
                <a:close/>
                <a:moveTo>
                  <a:pt x="153" y="123"/>
                </a:moveTo>
                <a:cubicBezTo>
                  <a:pt x="154" y="123"/>
                  <a:pt x="157" y="120"/>
                  <a:pt x="156" y="120"/>
                </a:cubicBezTo>
                <a:cubicBezTo>
                  <a:pt x="155" y="121"/>
                  <a:pt x="152" y="123"/>
                  <a:pt x="153" y="123"/>
                </a:cubicBezTo>
                <a:close/>
                <a:moveTo>
                  <a:pt x="137" y="109"/>
                </a:moveTo>
                <a:cubicBezTo>
                  <a:pt x="139" y="108"/>
                  <a:pt x="141" y="106"/>
                  <a:pt x="141" y="106"/>
                </a:cubicBezTo>
                <a:cubicBezTo>
                  <a:pt x="139" y="107"/>
                  <a:pt x="137" y="109"/>
                  <a:pt x="137" y="109"/>
                </a:cubicBezTo>
                <a:close/>
                <a:moveTo>
                  <a:pt x="136" y="114"/>
                </a:moveTo>
                <a:cubicBezTo>
                  <a:pt x="138" y="114"/>
                  <a:pt x="137" y="113"/>
                  <a:pt x="137" y="115"/>
                </a:cubicBezTo>
                <a:cubicBezTo>
                  <a:pt x="138" y="114"/>
                  <a:pt x="138" y="113"/>
                  <a:pt x="141" y="111"/>
                </a:cubicBezTo>
                <a:cubicBezTo>
                  <a:pt x="142" y="110"/>
                  <a:pt x="141" y="111"/>
                  <a:pt x="140" y="111"/>
                </a:cubicBezTo>
                <a:cubicBezTo>
                  <a:pt x="141" y="110"/>
                  <a:pt x="142" y="110"/>
                  <a:pt x="143" y="109"/>
                </a:cubicBezTo>
                <a:cubicBezTo>
                  <a:pt x="143" y="109"/>
                  <a:pt x="144" y="108"/>
                  <a:pt x="143" y="108"/>
                </a:cubicBezTo>
                <a:cubicBezTo>
                  <a:pt x="141" y="111"/>
                  <a:pt x="139" y="111"/>
                  <a:pt x="136" y="114"/>
                </a:cubicBezTo>
                <a:close/>
                <a:moveTo>
                  <a:pt x="142" y="117"/>
                </a:moveTo>
                <a:cubicBezTo>
                  <a:pt x="140" y="118"/>
                  <a:pt x="142" y="116"/>
                  <a:pt x="144" y="115"/>
                </a:cubicBezTo>
                <a:cubicBezTo>
                  <a:pt x="144" y="114"/>
                  <a:pt x="142" y="115"/>
                  <a:pt x="141" y="116"/>
                </a:cubicBezTo>
                <a:cubicBezTo>
                  <a:pt x="141" y="116"/>
                  <a:pt x="141" y="117"/>
                  <a:pt x="140" y="117"/>
                </a:cubicBezTo>
                <a:cubicBezTo>
                  <a:pt x="137" y="118"/>
                  <a:pt x="139" y="119"/>
                  <a:pt x="136" y="120"/>
                </a:cubicBezTo>
                <a:cubicBezTo>
                  <a:pt x="136" y="121"/>
                  <a:pt x="133" y="123"/>
                  <a:pt x="132" y="124"/>
                </a:cubicBezTo>
                <a:cubicBezTo>
                  <a:pt x="133" y="124"/>
                  <a:pt x="131" y="125"/>
                  <a:pt x="131" y="126"/>
                </a:cubicBezTo>
                <a:cubicBezTo>
                  <a:pt x="133" y="124"/>
                  <a:pt x="135" y="122"/>
                  <a:pt x="134" y="124"/>
                </a:cubicBezTo>
                <a:cubicBezTo>
                  <a:pt x="135" y="124"/>
                  <a:pt x="139" y="121"/>
                  <a:pt x="138" y="121"/>
                </a:cubicBezTo>
                <a:cubicBezTo>
                  <a:pt x="137" y="121"/>
                  <a:pt x="135" y="124"/>
                  <a:pt x="135" y="123"/>
                </a:cubicBezTo>
                <a:cubicBezTo>
                  <a:pt x="136" y="122"/>
                  <a:pt x="135" y="122"/>
                  <a:pt x="137" y="121"/>
                </a:cubicBezTo>
                <a:cubicBezTo>
                  <a:pt x="139" y="119"/>
                  <a:pt x="142" y="117"/>
                  <a:pt x="142" y="117"/>
                </a:cubicBezTo>
                <a:close/>
                <a:moveTo>
                  <a:pt x="143" y="118"/>
                </a:moveTo>
                <a:cubicBezTo>
                  <a:pt x="141" y="119"/>
                  <a:pt x="141" y="119"/>
                  <a:pt x="141" y="119"/>
                </a:cubicBezTo>
                <a:cubicBezTo>
                  <a:pt x="140" y="120"/>
                  <a:pt x="140" y="120"/>
                  <a:pt x="141" y="121"/>
                </a:cubicBezTo>
                <a:cubicBezTo>
                  <a:pt x="143" y="119"/>
                  <a:pt x="142" y="119"/>
                  <a:pt x="143" y="118"/>
                </a:cubicBezTo>
                <a:cubicBezTo>
                  <a:pt x="143" y="119"/>
                  <a:pt x="144" y="118"/>
                  <a:pt x="145" y="117"/>
                </a:cubicBezTo>
                <a:cubicBezTo>
                  <a:pt x="143" y="118"/>
                  <a:pt x="144" y="117"/>
                  <a:pt x="143" y="118"/>
                </a:cubicBezTo>
                <a:close/>
                <a:moveTo>
                  <a:pt x="146" y="128"/>
                </a:moveTo>
                <a:cubicBezTo>
                  <a:pt x="147" y="128"/>
                  <a:pt x="145" y="129"/>
                  <a:pt x="145" y="130"/>
                </a:cubicBezTo>
                <a:cubicBezTo>
                  <a:pt x="146" y="129"/>
                  <a:pt x="146" y="129"/>
                  <a:pt x="148" y="128"/>
                </a:cubicBezTo>
                <a:cubicBezTo>
                  <a:pt x="147" y="128"/>
                  <a:pt x="147" y="127"/>
                  <a:pt x="148" y="127"/>
                </a:cubicBezTo>
                <a:cubicBezTo>
                  <a:pt x="147" y="127"/>
                  <a:pt x="146" y="128"/>
                  <a:pt x="146" y="128"/>
                </a:cubicBezTo>
                <a:close/>
                <a:moveTo>
                  <a:pt x="133" y="117"/>
                </a:moveTo>
                <a:cubicBezTo>
                  <a:pt x="133" y="118"/>
                  <a:pt x="134" y="117"/>
                  <a:pt x="135" y="117"/>
                </a:cubicBezTo>
                <a:cubicBezTo>
                  <a:pt x="136" y="116"/>
                  <a:pt x="137" y="115"/>
                  <a:pt x="137" y="115"/>
                </a:cubicBezTo>
                <a:cubicBezTo>
                  <a:pt x="136" y="116"/>
                  <a:pt x="135" y="115"/>
                  <a:pt x="133" y="117"/>
                </a:cubicBezTo>
                <a:close/>
                <a:moveTo>
                  <a:pt x="144" y="129"/>
                </a:moveTo>
                <a:cubicBezTo>
                  <a:pt x="143" y="129"/>
                  <a:pt x="141" y="129"/>
                  <a:pt x="139" y="132"/>
                </a:cubicBezTo>
                <a:cubicBezTo>
                  <a:pt x="139" y="133"/>
                  <a:pt x="145" y="129"/>
                  <a:pt x="146" y="127"/>
                </a:cubicBezTo>
                <a:cubicBezTo>
                  <a:pt x="145" y="128"/>
                  <a:pt x="144" y="128"/>
                  <a:pt x="144" y="129"/>
                </a:cubicBezTo>
                <a:close/>
                <a:moveTo>
                  <a:pt x="133" y="117"/>
                </a:moveTo>
                <a:cubicBezTo>
                  <a:pt x="132" y="118"/>
                  <a:pt x="132" y="117"/>
                  <a:pt x="131" y="118"/>
                </a:cubicBezTo>
                <a:cubicBezTo>
                  <a:pt x="131" y="119"/>
                  <a:pt x="133" y="117"/>
                  <a:pt x="135" y="116"/>
                </a:cubicBezTo>
                <a:cubicBezTo>
                  <a:pt x="134" y="116"/>
                  <a:pt x="136" y="114"/>
                  <a:pt x="134" y="115"/>
                </a:cubicBezTo>
                <a:cubicBezTo>
                  <a:pt x="134" y="116"/>
                  <a:pt x="134" y="116"/>
                  <a:pt x="133" y="117"/>
                </a:cubicBezTo>
                <a:close/>
                <a:moveTo>
                  <a:pt x="138" y="122"/>
                </a:moveTo>
                <a:cubicBezTo>
                  <a:pt x="137" y="123"/>
                  <a:pt x="137" y="123"/>
                  <a:pt x="139" y="122"/>
                </a:cubicBezTo>
                <a:cubicBezTo>
                  <a:pt x="140" y="121"/>
                  <a:pt x="140" y="120"/>
                  <a:pt x="138" y="122"/>
                </a:cubicBezTo>
                <a:close/>
                <a:moveTo>
                  <a:pt x="139" y="137"/>
                </a:moveTo>
                <a:cubicBezTo>
                  <a:pt x="141" y="135"/>
                  <a:pt x="141" y="137"/>
                  <a:pt x="139" y="138"/>
                </a:cubicBezTo>
                <a:cubicBezTo>
                  <a:pt x="140" y="137"/>
                  <a:pt x="141" y="137"/>
                  <a:pt x="142" y="136"/>
                </a:cubicBezTo>
                <a:cubicBezTo>
                  <a:pt x="142" y="135"/>
                  <a:pt x="142" y="135"/>
                  <a:pt x="142" y="135"/>
                </a:cubicBezTo>
                <a:cubicBezTo>
                  <a:pt x="142" y="135"/>
                  <a:pt x="143" y="134"/>
                  <a:pt x="144" y="134"/>
                </a:cubicBezTo>
                <a:cubicBezTo>
                  <a:pt x="142" y="136"/>
                  <a:pt x="138" y="139"/>
                  <a:pt x="138" y="140"/>
                </a:cubicBezTo>
                <a:cubicBezTo>
                  <a:pt x="138" y="140"/>
                  <a:pt x="137" y="141"/>
                  <a:pt x="136" y="141"/>
                </a:cubicBezTo>
                <a:cubicBezTo>
                  <a:pt x="138" y="140"/>
                  <a:pt x="138" y="139"/>
                  <a:pt x="139" y="138"/>
                </a:cubicBezTo>
                <a:cubicBezTo>
                  <a:pt x="139" y="137"/>
                  <a:pt x="136" y="138"/>
                  <a:pt x="133" y="141"/>
                </a:cubicBezTo>
                <a:cubicBezTo>
                  <a:pt x="134" y="141"/>
                  <a:pt x="136" y="139"/>
                  <a:pt x="137" y="139"/>
                </a:cubicBezTo>
                <a:cubicBezTo>
                  <a:pt x="137" y="139"/>
                  <a:pt x="138" y="139"/>
                  <a:pt x="138" y="139"/>
                </a:cubicBezTo>
                <a:cubicBezTo>
                  <a:pt x="135" y="142"/>
                  <a:pt x="132" y="145"/>
                  <a:pt x="132" y="146"/>
                </a:cubicBezTo>
                <a:cubicBezTo>
                  <a:pt x="133" y="145"/>
                  <a:pt x="135" y="144"/>
                  <a:pt x="135" y="143"/>
                </a:cubicBezTo>
                <a:cubicBezTo>
                  <a:pt x="134" y="144"/>
                  <a:pt x="134" y="144"/>
                  <a:pt x="134" y="144"/>
                </a:cubicBezTo>
                <a:cubicBezTo>
                  <a:pt x="135" y="144"/>
                  <a:pt x="136" y="142"/>
                  <a:pt x="136" y="142"/>
                </a:cubicBezTo>
                <a:cubicBezTo>
                  <a:pt x="137" y="142"/>
                  <a:pt x="134" y="145"/>
                  <a:pt x="137" y="143"/>
                </a:cubicBezTo>
                <a:cubicBezTo>
                  <a:pt x="136" y="142"/>
                  <a:pt x="139" y="141"/>
                  <a:pt x="140" y="141"/>
                </a:cubicBezTo>
                <a:cubicBezTo>
                  <a:pt x="139" y="140"/>
                  <a:pt x="141" y="139"/>
                  <a:pt x="141" y="139"/>
                </a:cubicBezTo>
                <a:cubicBezTo>
                  <a:pt x="140" y="139"/>
                  <a:pt x="140" y="139"/>
                  <a:pt x="141" y="138"/>
                </a:cubicBezTo>
                <a:cubicBezTo>
                  <a:pt x="144" y="136"/>
                  <a:pt x="146" y="134"/>
                  <a:pt x="148" y="133"/>
                </a:cubicBezTo>
                <a:cubicBezTo>
                  <a:pt x="147" y="133"/>
                  <a:pt x="143" y="135"/>
                  <a:pt x="146" y="132"/>
                </a:cubicBezTo>
                <a:cubicBezTo>
                  <a:pt x="143" y="133"/>
                  <a:pt x="141" y="134"/>
                  <a:pt x="139" y="137"/>
                </a:cubicBezTo>
                <a:close/>
                <a:moveTo>
                  <a:pt x="142" y="131"/>
                </a:moveTo>
                <a:cubicBezTo>
                  <a:pt x="142" y="131"/>
                  <a:pt x="143" y="132"/>
                  <a:pt x="144" y="130"/>
                </a:cubicBezTo>
                <a:cubicBezTo>
                  <a:pt x="144" y="130"/>
                  <a:pt x="144" y="130"/>
                  <a:pt x="144" y="129"/>
                </a:cubicBezTo>
                <a:cubicBezTo>
                  <a:pt x="144" y="130"/>
                  <a:pt x="143" y="130"/>
                  <a:pt x="142" y="131"/>
                </a:cubicBezTo>
                <a:close/>
                <a:moveTo>
                  <a:pt x="142" y="143"/>
                </a:moveTo>
                <a:cubicBezTo>
                  <a:pt x="142" y="143"/>
                  <a:pt x="145" y="140"/>
                  <a:pt x="145" y="142"/>
                </a:cubicBezTo>
                <a:cubicBezTo>
                  <a:pt x="147" y="140"/>
                  <a:pt x="149" y="139"/>
                  <a:pt x="150" y="138"/>
                </a:cubicBezTo>
                <a:cubicBezTo>
                  <a:pt x="148" y="139"/>
                  <a:pt x="147" y="140"/>
                  <a:pt x="146" y="140"/>
                </a:cubicBezTo>
                <a:cubicBezTo>
                  <a:pt x="147" y="139"/>
                  <a:pt x="147" y="139"/>
                  <a:pt x="148" y="138"/>
                </a:cubicBezTo>
                <a:cubicBezTo>
                  <a:pt x="147" y="139"/>
                  <a:pt x="150" y="137"/>
                  <a:pt x="150" y="137"/>
                </a:cubicBezTo>
                <a:cubicBezTo>
                  <a:pt x="148" y="138"/>
                  <a:pt x="142" y="142"/>
                  <a:pt x="142" y="143"/>
                </a:cubicBezTo>
                <a:close/>
                <a:moveTo>
                  <a:pt x="125" y="125"/>
                </a:moveTo>
                <a:cubicBezTo>
                  <a:pt x="126" y="125"/>
                  <a:pt x="128" y="123"/>
                  <a:pt x="128" y="124"/>
                </a:cubicBezTo>
                <a:cubicBezTo>
                  <a:pt x="126" y="126"/>
                  <a:pt x="124" y="127"/>
                  <a:pt x="124" y="128"/>
                </a:cubicBezTo>
                <a:cubicBezTo>
                  <a:pt x="129" y="124"/>
                  <a:pt x="129" y="124"/>
                  <a:pt x="129" y="124"/>
                </a:cubicBezTo>
                <a:cubicBezTo>
                  <a:pt x="128" y="123"/>
                  <a:pt x="132" y="121"/>
                  <a:pt x="131" y="120"/>
                </a:cubicBezTo>
                <a:cubicBezTo>
                  <a:pt x="129" y="122"/>
                  <a:pt x="127" y="123"/>
                  <a:pt x="125" y="125"/>
                </a:cubicBezTo>
                <a:close/>
                <a:moveTo>
                  <a:pt x="131" y="122"/>
                </a:moveTo>
                <a:cubicBezTo>
                  <a:pt x="132" y="122"/>
                  <a:pt x="131" y="122"/>
                  <a:pt x="131" y="123"/>
                </a:cubicBezTo>
                <a:cubicBezTo>
                  <a:pt x="132" y="122"/>
                  <a:pt x="132" y="121"/>
                  <a:pt x="133" y="120"/>
                </a:cubicBezTo>
                <a:cubicBezTo>
                  <a:pt x="134" y="120"/>
                  <a:pt x="134" y="120"/>
                  <a:pt x="134" y="120"/>
                </a:cubicBezTo>
                <a:cubicBezTo>
                  <a:pt x="133" y="120"/>
                  <a:pt x="135" y="117"/>
                  <a:pt x="131" y="119"/>
                </a:cubicBezTo>
                <a:cubicBezTo>
                  <a:pt x="131" y="120"/>
                  <a:pt x="134" y="119"/>
                  <a:pt x="131" y="122"/>
                </a:cubicBezTo>
                <a:close/>
                <a:moveTo>
                  <a:pt x="139" y="130"/>
                </a:moveTo>
                <a:cubicBezTo>
                  <a:pt x="138" y="132"/>
                  <a:pt x="142" y="129"/>
                  <a:pt x="142" y="129"/>
                </a:cubicBezTo>
                <a:lnTo>
                  <a:pt x="139" y="130"/>
                </a:lnTo>
                <a:close/>
                <a:moveTo>
                  <a:pt x="133" y="129"/>
                </a:moveTo>
                <a:cubicBezTo>
                  <a:pt x="135" y="127"/>
                  <a:pt x="136" y="126"/>
                  <a:pt x="135" y="126"/>
                </a:cubicBezTo>
                <a:cubicBezTo>
                  <a:pt x="133" y="128"/>
                  <a:pt x="132" y="129"/>
                  <a:pt x="133" y="129"/>
                </a:cubicBezTo>
                <a:close/>
                <a:moveTo>
                  <a:pt x="129" y="121"/>
                </a:moveTo>
                <a:cubicBezTo>
                  <a:pt x="128" y="120"/>
                  <a:pt x="126" y="121"/>
                  <a:pt x="124" y="124"/>
                </a:cubicBezTo>
                <a:cubicBezTo>
                  <a:pt x="125" y="123"/>
                  <a:pt x="125" y="123"/>
                  <a:pt x="124" y="124"/>
                </a:cubicBezTo>
                <a:cubicBezTo>
                  <a:pt x="123" y="124"/>
                  <a:pt x="121" y="127"/>
                  <a:pt x="120" y="128"/>
                </a:cubicBezTo>
                <a:cubicBezTo>
                  <a:pt x="121" y="128"/>
                  <a:pt x="121" y="128"/>
                  <a:pt x="120" y="130"/>
                </a:cubicBezTo>
                <a:cubicBezTo>
                  <a:pt x="121" y="129"/>
                  <a:pt x="121" y="129"/>
                  <a:pt x="121" y="129"/>
                </a:cubicBezTo>
                <a:cubicBezTo>
                  <a:pt x="125" y="126"/>
                  <a:pt x="124" y="125"/>
                  <a:pt x="128" y="123"/>
                </a:cubicBezTo>
                <a:cubicBezTo>
                  <a:pt x="127" y="122"/>
                  <a:pt x="126" y="123"/>
                  <a:pt x="129" y="121"/>
                </a:cubicBezTo>
                <a:close/>
                <a:moveTo>
                  <a:pt x="129" y="131"/>
                </a:moveTo>
                <a:cubicBezTo>
                  <a:pt x="130" y="130"/>
                  <a:pt x="133" y="127"/>
                  <a:pt x="134" y="126"/>
                </a:cubicBezTo>
                <a:cubicBezTo>
                  <a:pt x="131" y="128"/>
                  <a:pt x="130" y="130"/>
                  <a:pt x="129" y="131"/>
                </a:cubicBezTo>
                <a:close/>
                <a:moveTo>
                  <a:pt x="133" y="136"/>
                </a:moveTo>
                <a:cubicBezTo>
                  <a:pt x="135" y="136"/>
                  <a:pt x="137" y="136"/>
                  <a:pt x="139" y="133"/>
                </a:cubicBezTo>
                <a:cubicBezTo>
                  <a:pt x="136" y="135"/>
                  <a:pt x="136" y="134"/>
                  <a:pt x="133" y="136"/>
                </a:cubicBezTo>
                <a:close/>
                <a:moveTo>
                  <a:pt x="124" y="131"/>
                </a:moveTo>
                <a:cubicBezTo>
                  <a:pt x="125" y="131"/>
                  <a:pt x="125" y="131"/>
                  <a:pt x="124" y="132"/>
                </a:cubicBezTo>
                <a:cubicBezTo>
                  <a:pt x="126" y="131"/>
                  <a:pt x="131" y="127"/>
                  <a:pt x="128" y="128"/>
                </a:cubicBezTo>
                <a:cubicBezTo>
                  <a:pt x="128" y="129"/>
                  <a:pt x="126" y="130"/>
                  <a:pt x="124" y="131"/>
                </a:cubicBezTo>
                <a:close/>
                <a:moveTo>
                  <a:pt x="121" y="127"/>
                </a:moveTo>
                <a:cubicBezTo>
                  <a:pt x="121" y="126"/>
                  <a:pt x="121" y="125"/>
                  <a:pt x="123" y="124"/>
                </a:cubicBezTo>
                <a:cubicBezTo>
                  <a:pt x="120" y="126"/>
                  <a:pt x="117" y="127"/>
                  <a:pt x="117" y="128"/>
                </a:cubicBezTo>
                <a:cubicBezTo>
                  <a:pt x="118" y="128"/>
                  <a:pt x="120" y="126"/>
                  <a:pt x="121" y="126"/>
                </a:cubicBezTo>
                <a:cubicBezTo>
                  <a:pt x="120" y="126"/>
                  <a:pt x="119" y="128"/>
                  <a:pt x="121" y="127"/>
                </a:cubicBezTo>
                <a:close/>
                <a:moveTo>
                  <a:pt x="120" y="131"/>
                </a:moveTo>
                <a:cubicBezTo>
                  <a:pt x="121" y="131"/>
                  <a:pt x="122" y="131"/>
                  <a:pt x="124" y="129"/>
                </a:cubicBezTo>
                <a:cubicBezTo>
                  <a:pt x="124" y="128"/>
                  <a:pt x="121" y="130"/>
                  <a:pt x="120" y="131"/>
                </a:cubicBezTo>
                <a:close/>
                <a:moveTo>
                  <a:pt x="119" y="140"/>
                </a:moveTo>
                <a:cubicBezTo>
                  <a:pt x="121" y="139"/>
                  <a:pt x="122" y="137"/>
                  <a:pt x="124" y="135"/>
                </a:cubicBezTo>
                <a:cubicBezTo>
                  <a:pt x="124" y="134"/>
                  <a:pt x="124" y="134"/>
                  <a:pt x="124" y="134"/>
                </a:cubicBezTo>
                <a:cubicBezTo>
                  <a:pt x="121" y="137"/>
                  <a:pt x="119" y="139"/>
                  <a:pt x="119" y="140"/>
                </a:cubicBezTo>
                <a:close/>
                <a:moveTo>
                  <a:pt x="117" y="131"/>
                </a:moveTo>
                <a:cubicBezTo>
                  <a:pt x="119" y="130"/>
                  <a:pt x="117" y="130"/>
                  <a:pt x="118" y="129"/>
                </a:cubicBezTo>
                <a:cubicBezTo>
                  <a:pt x="116" y="131"/>
                  <a:pt x="116" y="131"/>
                  <a:pt x="117" y="131"/>
                </a:cubicBezTo>
                <a:close/>
                <a:moveTo>
                  <a:pt x="112" y="133"/>
                </a:moveTo>
                <a:cubicBezTo>
                  <a:pt x="112" y="134"/>
                  <a:pt x="114" y="132"/>
                  <a:pt x="113" y="133"/>
                </a:cubicBezTo>
                <a:cubicBezTo>
                  <a:pt x="117" y="130"/>
                  <a:pt x="114" y="131"/>
                  <a:pt x="112" y="133"/>
                </a:cubicBezTo>
                <a:close/>
                <a:moveTo>
                  <a:pt x="117" y="138"/>
                </a:moveTo>
                <a:cubicBezTo>
                  <a:pt x="116" y="140"/>
                  <a:pt x="113" y="143"/>
                  <a:pt x="114" y="143"/>
                </a:cubicBezTo>
                <a:cubicBezTo>
                  <a:pt x="117" y="140"/>
                  <a:pt x="116" y="140"/>
                  <a:pt x="119" y="137"/>
                </a:cubicBezTo>
                <a:cubicBezTo>
                  <a:pt x="118" y="138"/>
                  <a:pt x="118" y="137"/>
                  <a:pt x="117" y="138"/>
                </a:cubicBezTo>
                <a:close/>
                <a:moveTo>
                  <a:pt x="114" y="157"/>
                </a:moveTo>
                <a:cubicBezTo>
                  <a:pt x="112" y="158"/>
                  <a:pt x="113" y="158"/>
                  <a:pt x="111" y="158"/>
                </a:cubicBezTo>
                <a:cubicBezTo>
                  <a:pt x="113" y="158"/>
                  <a:pt x="109" y="161"/>
                  <a:pt x="109" y="161"/>
                </a:cubicBezTo>
                <a:cubicBezTo>
                  <a:pt x="111" y="159"/>
                  <a:pt x="109" y="160"/>
                  <a:pt x="108" y="161"/>
                </a:cubicBezTo>
                <a:cubicBezTo>
                  <a:pt x="108" y="162"/>
                  <a:pt x="107" y="163"/>
                  <a:pt x="107" y="164"/>
                </a:cubicBezTo>
                <a:cubicBezTo>
                  <a:pt x="105" y="166"/>
                  <a:pt x="105" y="164"/>
                  <a:pt x="102" y="167"/>
                </a:cubicBezTo>
                <a:cubicBezTo>
                  <a:pt x="102" y="169"/>
                  <a:pt x="103" y="167"/>
                  <a:pt x="104" y="167"/>
                </a:cubicBezTo>
                <a:cubicBezTo>
                  <a:pt x="103" y="168"/>
                  <a:pt x="102" y="168"/>
                  <a:pt x="101" y="169"/>
                </a:cubicBezTo>
                <a:cubicBezTo>
                  <a:pt x="103" y="169"/>
                  <a:pt x="106" y="166"/>
                  <a:pt x="107" y="164"/>
                </a:cubicBezTo>
                <a:cubicBezTo>
                  <a:pt x="106" y="167"/>
                  <a:pt x="101" y="172"/>
                  <a:pt x="99" y="173"/>
                </a:cubicBezTo>
                <a:cubicBezTo>
                  <a:pt x="99" y="173"/>
                  <a:pt x="99" y="175"/>
                  <a:pt x="98" y="175"/>
                </a:cubicBezTo>
                <a:cubicBezTo>
                  <a:pt x="98" y="175"/>
                  <a:pt x="99" y="175"/>
                  <a:pt x="98" y="175"/>
                </a:cubicBezTo>
                <a:cubicBezTo>
                  <a:pt x="99" y="175"/>
                  <a:pt x="98" y="175"/>
                  <a:pt x="99" y="175"/>
                </a:cubicBezTo>
                <a:cubicBezTo>
                  <a:pt x="99" y="175"/>
                  <a:pt x="100" y="174"/>
                  <a:pt x="100" y="174"/>
                </a:cubicBezTo>
                <a:cubicBezTo>
                  <a:pt x="100" y="174"/>
                  <a:pt x="100" y="174"/>
                  <a:pt x="100" y="174"/>
                </a:cubicBezTo>
                <a:cubicBezTo>
                  <a:pt x="101" y="172"/>
                  <a:pt x="101" y="172"/>
                  <a:pt x="101" y="172"/>
                </a:cubicBezTo>
                <a:cubicBezTo>
                  <a:pt x="102" y="172"/>
                  <a:pt x="103" y="171"/>
                  <a:pt x="104" y="170"/>
                </a:cubicBezTo>
                <a:cubicBezTo>
                  <a:pt x="103" y="170"/>
                  <a:pt x="106" y="168"/>
                  <a:pt x="106" y="167"/>
                </a:cubicBezTo>
                <a:cubicBezTo>
                  <a:pt x="108" y="166"/>
                  <a:pt x="114" y="158"/>
                  <a:pt x="117" y="157"/>
                </a:cubicBezTo>
                <a:cubicBezTo>
                  <a:pt x="117" y="157"/>
                  <a:pt x="116" y="157"/>
                  <a:pt x="117" y="156"/>
                </a:cubicBezTo>
                <a:cubicBezTo>
                  <a:pt x="119" y="155"/>
                  <a:pt x="120" y="153"/>
                  <a:pt x="123" y="151"/>
                </a:cubicBezTo>
                <a:cubicBezTo>
                  <a:pt x="122" y="150"/>
                  <a:pt x="125" y="150"/>
                  <a:pt x="126" y="148"/>
                </a:cubicBezTo>
                <a:cubicBezTo>
                  <a:pt x="126" y="148"/>
                  <a:pt x="127" y="147"/>
                  <a:pt x="126" y="147"/>
                </a:cubicBezTo>
                <a:cubicBezTo>
                  <a:pt x="123" y="150"/>
                  <a:pt x="122" y="148"/>
                  <a:pt x="120" y="151"/>
                </a:cubicBezTo>
                <a:cubicBezTo>
                  <a:pt x="121" y="150"/>
                  <a:pt x="120" y="153"/>
                  <a:pt x="119" y="153"/>
                </a:cubicBezTo>
                <a:cubicBezTo>
                  <a:pt x="119" y="152"/>
                  <a:pt x="117" y="155"/>
                  <a:pt x="116" y="155"/>
                </a:cubicBezTo>
                <a:cubicBezTo>
                  <a:pt x="117" y="154"/>
                  <a:pt x="118" y="153"/>
                  <a:pt x="118" y="152"/>
                </a:cubicBezTo>
                <a:cubicBezTo>
                  <a:pt x="117" y="154"/>
                  <a:pt x="116" y="154"/>
                  <a:pt x="116" y="154"/>
                </a:cubicBezTo>
                <a:cubicBezTo>
                  <a:pt x="116" y="154"/>
                  <a:pt x="117" y="153"/>
                  <a:pt x="117" y="153"/>
                </a:cubicBezTo>
                <a:cubicBezTo>
                  <a:pt x="115" y="155"/>
                  <a:pt x="115" y="155"/>
                  <a:pt x="114" y="157"/>
                </a:cubicBezTo>
                <a:close/>
                <a:moveTo>
                  <a:pt x="119" y="151"/>
                </a:moveTo>
                <a:cubicBezTo>
                  <a:pt x="120" y="150"/>
                  <a:pt x="121" y="149"/>
                  <a:pt x="121" y="148"/>
                </a:cubicBezTo>
                <a:cubicBezTo>
                  <a:pt x="120" y="149"/>
                  <a:pt x="119" y="149"/>
                  <a:pt x="118" y="151"/>
                </a:cubicBezTo>
                <a:cubicBezTo>
                  <a:pt x="118" y="152"/>
                  <a:pt x="119" y="150"/>
                  <a:pt x="120" y="150"/>
                </a:cubicBezTo>
                <a:cubicBezTo>
                  <a:pt x="119" y="151"/>
                  <a:pt x="118" y="152"/>
                  <a:pt x="119" y="151"/>
                </a:cubicBezTo>
                <a:close/>
                <a:moveTo>
                  <a:pt x="124" y="159"/>
                </a:moveTo>
                <a:cubicBezTo>
                  <a:pt x="125" y="159"/>
                  <a:pt x="128" y="159"/>
                  <a:pt x="128" y="157"/>
                </a:cubicBezTo>
                <a:cubicBezTo>
                  <a:pt x="125" y="160"/>
                  <a:pt x="127" y="156"/>
                  <a:pt x="124" y="159"/>
                </a:cubicBezTo>
                <a:close/>
                <a:moveTo>
                  <a:pt x="112" y="142"/>
                </a:moveTo>
                <a:cubicBezTo>
                  <a:pt x="110" y="143"/>
                  <a:pt x="109" y="144"/>
                  <a:pt x="109" y="145"/>
                </a:cubicBezTo>
                <a:cubicBezTo>
                  <a:pt x="110" y="145"/>
                  <a:pt x="111" y="143"/>
                  <a:pt x="112" y="142"/>
                </a:cubicBezTo>
                <a:cubicBezTo>
                  <a:pt x="112" y="143"/>
                  <a:pt x="112" y="143"/>
                  <a:pt x="113" y="142"/>
                </a:cubicBezTo>
                <a:cubicBezTo>
                  <a:pt x="113" y="142"/>
                  <a:pt x="112" y="142"/>
                  <a:pt x="112" y="142"/>
                </a:cubicBezTo>
                <a:close/>
                <a:moveTo>
                  <a:pt x="114" y="170"/>
                </a:moveTo>
                <a:cubicBezTo>
                  <a:pt x="115" y="170"/>
                  <a:pt x="118" y="166"/>
                  <a:pt x="117" y="166"/>
                </a:cubicBezTo>
                <a:cubicBezTo>
                  <a:pt x="115" y="168"/>
                  <a:pt x="116" y="167"/>
                  <a:pt x="114" y="170"/>
                </a:cubicBezTo>
                <a:close/>
                <a:moveTo>
                  <a:pt x="88" y="182"/>
                </a:moveTo>
                <a:cubicBezTo>
                  <a:pt x="88" y="182"/>
                  <a:pt x="89" y="182"/>
                  <a:pt x="89" y="181"/>
                </a:cubicBezTo>
                <a:cubicBezTo>
                  <a:pt x="88" y="181"/>
                  <a:pt x="88" y="182"/>
                  <a:pt x="88" y="182"/>
                </a:cubicBezTo>
                <a:close/>
                <a:moveTo>
                  <a:pt x="108" y="144"/>
                </a:moveTo>
                <a:cubicBezTo>
                  <a:pt x="106" y="144"/>
                  <a:pt x="109" y="142"/>
                  <a:pt x="108" y="142"/>
                </a:cubicBezTo>
                <a:cubicBezTo>
                  <a:pt x="107" y="142"/>
                  <a:pt x="103" y="145"/>
                  <a:pt x="103" y="145"/>
                </a:cubicBezTo>
                <a:cubicBezTo>
                  <a:pt x="105" y="144"/>
                  <a:pt x="106" y="145"/>
                  <a:pt x="107" y="144"/>
                </a:cubicBezTo>
                <a:cubicBezTo>
                  <a:pt x="109" y="143"/>
                  <a:pt x="109" y="143"/>
                  <a:pt x="110" y="141"/>
                </a:cubicBezTo>
                <a:cubicBezTo>
                  <a:pt x="110" y="141"/>
                  <a:pt x="110" y="141"/>
                  <a:pt x="110" y="141"/>
                </a:cubicBezTo>
                <a:cubicBezTo>
                  <a:pt x="107" y="143"/>
                  <a:pt x="110" y="142"/>
                  <a:pt x="108" y="144"/>
                </a:cubicBezTo>
                <a:close/>
                <a:moveTo>
                  <a:pt x="802" y="247"/>
                </a:moveTo>
                <a:cubicBezTo>
                  <a:pt x="799" y="242"/>
                  <a:pt x="799" y="242"/>
                  <a:pt x="799" y="242"/>
                </a:cubicBezTo>
                <a:cubicBezTo>
                  <a:pt x="798" y="242"/>
                  <a:pt x="801" y="247"/>
                  <a:pt x="801" y="246"/>
                </a:cubicBezTo>
                <a:cubicBezTo>
                  <a:pt x="801" y="247"/>
                  <a:pt x="801" y="247"/>
                  <a:pt x="801" y="247"/>
                </a:cubicBezTo>
                <a:cubicBezTo>
                  <a:pt x="800" y="244"/>
                  <a:pt x="802" y="246"/>
                  <a:pt x="802" y="247"/>
                </a:cubicBezTo>
                <a:close/>
                <a:moveTo>
                  <a:pt x="596" y="44"/>
                </a:moveTo>
                <a:cubicBezTo>
                  <a:pt x="592" y="42"/>
                  <a:pt x="592" y="42"/>
                  <a:pt x="592" y="42"/>
                </a:cubicBezTo>
                <a:cubicBezTo>
                  <a:pt x="592" y="43"/>
                  <a:pt x="593" y="43"/>
                  <a:pt x="594" y="44"/>
                </a:cubicBezTo>
                <a:cubicBezTo>
                  <a:pt x="591" y="43"/>
                  <a:pt x="597" y="45"/>
                  <a:pt x="596" y="44"/>
                </a:cubicBezTo>
                <a:close/>
                <a:moveTo>
                  <a:pt x="493" y="9"/>
                </a:moveTo>
                <a:cubicBezTo>
                  <a:pt x="495" y="10"/>
                  <a:pt x="500" y="11"/>
                  <a:pt x="502" y="11"/>
                </a:cubicBezTo>
                <a:cubicBezTo>
                  <a:pt x="500" y="10"/>
                  <a:pt x="492" y="9"/>
                  <a:pt x="493" y="9"/>
                </a:cubicBezTo>
                <a:close/>
                <a:moveTo>
                  <a:pt x="467" y="5"/>
                </a:moveTo>
                <a:cubicBezTo>
                  <a:pt x="469" y="5"/>
                  <a:pt x="477" y="7"/>
                  <a:pt x="475" y="6"/>
                </a:cubicBezTo>
                <a:cubicBezTo>
                  <a:pt x="473" y="6"/>
                  <a:pt x="466" y="4"/>
                  <a:pt x="466" y="5"/>
                </a:cubicBezTo>
                <a:cubicBezTo>
                  <a:pt x="467" y="6"/>
                  <a:pt x="469" y="7"/>
                  <a:pt x="470" y="6"/>
                </a:cubicBezTo>
                <a:cubicBezTo>
                  <a:pt x="469" y="6"/>
                  <a:pt x="468" y="6"/>
                  <a:pt x="467" y="5"/>
                </a:cubicBezTo>
                <a:close/>
                <a:moveTo>
                  <a:pt x="411" y="0"/>
                </a:moveTo>
                <a:cubicBezTo>
                  <a:pt x="410" y="0"/>
                  <a:pt x="406" y="0"/>
                  <a:pt x="404" y="1"/>
                </a:cubicBezTo>
                <a:cubicBezTo>
                  <a:pt x="407" y="1"/>
                  <a:pt x="411" y="1"/>
                  <a:pt x="414" y="1"/>
                </a:cubicBezTo>
                <a:cubicBezTo>
                  <a:pt x="413" y="1"/>
                  <a:pt x="411" y="1"/>
                  <a:pt x="412" y="1"/>
                </a:cubicBezTo>
                <a:cubicBezTo>
                  <a:pt x="413" y="1"/>
                  <a:pt x="417" y="0"/>
                  <a:pt x="415" y="0"/>
                </a:cubicBezTo>
                <a:cubicBezTo>
                  <a:pt x="415" y="1"/>
                  <a:pt x="413" y="0"/>
                  <a:pt x="411" y="0"/>
                </a:cubicBezTo>
                <a:close/>
                <a:moveTo>
                  <a:pt x="394" y="50"/>
                </a:moveTo>
                <a:cubicBezTo>
                  <a:pt x="394" y="49"/>
                  <a:pt x="401" y="50"/>
                  <a:pt x="399" y="50"/>
                </a:cubicBezTo>
                <a:cubicBezTo>
                  <a:pt x="399" y="49"/>
                  <a:pt x="391" y="49"/>
                  <a:pt x="394" y="50"/>
                </a:cubicBezTo>
                <a:close/>
                <a:moveTo>
                  <a:pt x="388" y="50"/>
                </a:moveTo>
                <a:cubicBezTo>
                  <a:pt x="389" y="50"/>
                  <a:pt x="391" y="51"/>
                  <a:pt x="393" y="50"/>
                </a:cubicBezTo>
                <a:cubicBezTo>
                  <a:pt x="384" y="50"/>
                  <a:pt x="379" y="50"/>
                  <a:pt x="376" y="50"/>
                </a:cubicBezTo>
                <a:cubicBezTo>
                  <a:pt x="379" y="50"/>
                  <a:pt x="373" y="51"/>
                  <a:pt x="376" y="51"/>
                </a:cubicBezTo>
                <a:cubicBezTo>
                  <a:pt x="378" y="50"/>
                  <a:pt x="383" y="51"/>
                  <a:pt x="382" y="50"/>
                </a:cubicBezTo>
                <a:cubicBezTo>
                  <a:pt x="383" y="50"/>
                  <a:pt x="386" y="50"/>
                  <a:pt x="388" y="50"/>
                </a:cubicBezTo>
                <a:close/>
                <a:moveTo>
                  <a:pt x="350" y="7"/>
                </a:moveTo>
                <a:cubicBezTo>
                  <a:pt x="351" y="6"/>
                  <a:pt x="358" y="6"/>
                  <a:pt x="359" y="6"/>
                </a:cubicBezTo>
                <a:cubicBezTo>
                  <a:pt x="355" y="6"/>
                  <a:pt x="351" y="7"/>
                  <a:pt x="349" y="7"/>
                </a:cubicBezTo>
                <a:cubicBezTo>
                  <a:pt x="350" y="7"/>
                  <a:pt x="350" y="7"/>
                  <a:pt x="350" y="7"/>
                </a:cubicBezTo>
                <a:cubicBezTo>
                  <a:pt x="350" y="7"/>
                  <a:pt x="349" y="7"/>
                  <a:pt x="350" y="7"/>
                </a:cubicBezTo>
                <a:close/>
                <a:moveTo>
                  <a:pt x="350" y="8"/>
                </a:moveTo>
                <a:cubicBezTo>
                  <a:pt x="350" y="8"/>
                  <a:pt x="350" y="8"/>
                  <a:pt x="351" y="7"/>
                </a:cubicBezTo>
                <a:cubicBezTo>
                  <a:pt x="348" y="8"/>
                  <a:pt x="348" y="7"/>
                  <a:pt x="347" y="7"/>
                </a:cubicBezTo>
                <a:cubicBezTo>
                  <a:pt x="346" y="8"/>
                  <a:pt x="345" y="8"/>
                  <a:pt x="343" y="8"/>
                </a:cubicBezTo>
                <a:cubicBezTo>
                  <a:pt x="342" y="8"/>
                  <a:pt x="336" y="8"/>
                  <a:pt x="335" y="9"/>
                </a:cubicBezTo>
                <a:cubicBezTo>
                  <a:pt x="336" y="9"/>
                  <a:pt x="337" y="9"/>
                  <a:pt x="337" y="9"/>
                </a:cubicBezTo>
                <a:cubicBezTo>
                  <a:pt x="334" y="10"/>
                  <a:pt x="330" y="9"/>
                  <a:pt x="327" y="11"/>
                </a:cubicBezTo>
                <a:cubicBezTo>
                  <a:pt x="331" y="11"/>
                  <a:pt x="333" y="10"/>
                  <a:pt x="336" y="10"/>
                </a:cubicBezTo>
                <a:cubicBezTo>
                  <a:pt x="336" y="9"/>
                  <a:pt x="337" y="9"/>
                  <a:pt x="339" y="9"/>
                </a:cubicBezTo>
                <a:cubicBezTo>
                  <a:pt x="339" y="9"/>
                  <a:pt x="336" y="9"/>
                  <a:pt x="337" y="10"/>
                </a:cubicBezTo>
                <a:cubicBezTo>
                  <a:pt x="342" y="9"/>
                  <a:pt x="350" y="9"/>
                  <a:pt x="351" y="8"/>
                </a:cubicBezTo>
                <a:cubicBezTo>
                  <a:pt x="350" y="8"/>
                  <a:pt x="350" y="8"/>
                  <a:pt x="350" y="8"/>
                </a:cubicBezTo>
                <a:close/>
                <a:moveTo>
                  <a:pt x="314" y="14"/>
                </a:moveTo>
                <a:cubicBezTo>
                  <a:pt x="315" y="14"/>
                  <a:pt x="322" y="13"/>
                  <a:pt x="320" y="13"/>
                </a:cubicBezTo>
                <a:cubicBezTo>
                  <a:pt x="317" y="14"/>
                  <a:pt x="316" y="13"/>
                  <a:pt x="314" y="14"/>
                </a:cubicBezTo>
                <a:close/>
                <a:moveTo>
                  <a:pt x="241" y="77"/>
                </a:moveTo>
                <a:cubicBezTo>
                  <a:pt x="240" y="77"/>
                  <a:pt x="241" y="75"/>
                  <a:pt x="240" y="76"/>
                </a:cubicBezTo>
                <a:cubicBezTo>
                  <a:pt x="240" y="76"/>
                  <a:pt x="238" y="77"/>
                  <a:pt x="238" y="77"/>
                </a:cubicBezTo>
                <a:cubicBezTo>
                  <a:pt x="238" y="77"/>
                  <a:pt x="238" y="77"/>
                  <a:pt x="237" y="77"/>
                </a:cubicBezTo>
                <a:cubicBezTo>
                  <a:pt x="237" y="78"/>
                  <a:pt x="238" y="77"/>
                  <a:pt x="238" y="77"/>
                </a:cubicBezTo>
                <a:cubicBezTo>
                  <a:pt x="236" y="79"/>
                  <a:pt x="236" y="78"/>
                  <a:pt x="235" y="79"/>
                </a:cubicBezTo>
                <a:cubicBezTo>
                  <a:pt x="236" y="79"/>
                  <a:pt x="240" y="77"/>
                  <a:pt x="241" y="77"/>
                </a:cubicBezTo>
                <a:close/>
                <a:moveTo>
                  <a:pt x="232" y="80"/>
                </a:moveTo>
                <a:cubicBezTo>
                  <a:pt x="232" y="81"/>
                  <a:pt x="233" y="81"/>
                  <a:pt x="228" y="83"/>
                </a:cubicBezTo>
                <a:cubicBezTo>
                  <a:pt x="231" y="83"/>
                  <a:pt x="236" y="79"/>
                  <a:pt x="241" y="77"/>
                </a:cubicBezTo>
                <a:cubicBezTo>
                  <a:pt x="238" y="78"/>
                  <a:pt x="235" y="79"/>
                  <a:pt x="232" y="80"/>
                </a:cubicBezTo>
                <a:close/>
                <a:moveTo>
                  <a:pt x="222" y="84"/>
                </a:moveTo>
                <a:cubicBezTo>
                  <a:pt x="220" y="86"/>
                  <a:pt x="220" y="87"/>
                  <a:pt x="223" y="86"/>
                </a:cubicBezTo>
                <a:cubicBezTo>
                  <a:pt x="221" y="87"/>
                  <a:pt x="219" y="89"/>
                  <a:pt x="217" y="89"/>
                </a:cubicBezTo>
                <a:cubicBezTo>
                  <a:pt x="217" y="88"/>
                  <a:pt x="219" y="88"/>
                  <a:pt x="219" y="87"/>
                </a:cubicBezTo>
                <a:cubicBezTo>
                  <a:pt x="217" y="88"/>
                  <a:pt x="213" y="90"/>
                  <a:pt x="213" y="91"/>
                </a:cubicBezTo>
                <a:cubicBezTo>
                  <a:pt x="218" y="88"/>
                  <a:pt x="214" y="91"/>
                  <a:pt x="215" y="91"/>
                </a:cubicBezTo>
                <a:cubicBezTo>
                  <a:pt x="219" y="89"/>
                  <a:pt x="219" y="89"/>
                  <a:pt x="219" y="89"/>
                </a:cubicBezTo>
                <a:cubicBezTo>
                  <a:pt x="219" y="88"/>
                  <a:pt x="224" y="86"/>
                  <a:pt x="226" y="84"/>
                </a:cubicBezTo>
                <a:cubicBezTo>
                  <a:pt x="222" y="86"/>
                  <a:pt x="223" y="85"/>
                  <a:pt x="222" y="84"/>
                </a:cubicBezTo>
                <a:close/>
                <a:moveTo>
                  <a:pt x="214" y="101"/>
                </a:moveTo>
                <a:cubicBezTo>
                  <a:pt x="214" y="103"/>
                  <a:pt x="210" y="104"/>
                  <a:pt x="207" y="106"/>
                </a:cubicBezTo>
                <a:cubicBezTo>
                  <a:pt x="211" y="104"/>
                  <a:pt x="216" y="101"/>
                  <a:pt x="220" y="99"/>
                </a:cubicBezTo>
                <a:cubicBezTo>
                  <a:pt x="219" y="99"/>
                  <a:pt x="215" y="102"/>
                  <a:pt x="215" y="101"/>
                </a:cubicBezTo>
                <a:cubicBezTo>
                  <a:pt x="219" y="99"/>
                  <a:pt x="223" y="98"/>
                  <a:pt x="226" y="95"/>
                </a:cubicBezTo>
                <a:cubicBezTo>
                  <a:pt x="223" y="97"/>
                  <a:pt x="219" y="98"/>
                  <a:pt x="214" y="101"/>
                </a:cubicBezTo>
                <a:close/>
                <a:moveTo>
                  <a:pt x="211" y="86"/>
                </a:moveTo>
                <a:cubicBezTo>
                  <a:pt x="213" y="83"/>
                  <a:pt x="216" y="83"/>
                  <a:pt x="217" y="81"/>
                </a:cubicBezTo>
                <a:cubicBezTo>
                  <a:pt x="214" y="83"/>
                  <a:pt x="214" y="82"/>
                  <a:pt x="210" y="84"/>
                </a:cubicBezTo>
                <a:cubicBezTo>
                  <a:pt x="210" y="85"/>
                  <a:pt x="208" y="86"/>
                  <a:pt x="211" y="86"/>
                </a:cubicBezTo>
                <a:close/>
                <a:moveTo>
                  <a:pt x="210" y="82"/>
                </a:moveTo>
                <a:cubicBezTo>
                  <a:pt x="211" y="82"/>
                  <a:pt x="207" y="83"/>
                  <a:pt x="208" y="84"/>
                </a:cubicBezTo>
                <a:cubicBezTo>
                  <a:pt x="211" y="83"/>
                  <a:pt x="211" y="82"/>
                  <a:pt x="213" y="80"/>
                </a:cubicBezTo>
                <a:cubicBezTo>
                  <a:pt x="214" y="80"/>
                  <a:pt x="214" y="81"/>
                  <a:pt x="215" y="80"/>
                </a:cubicBezTo>
                <a:cubicBezTo>
                  <a:pt x="216" y="79"/>
                  <a:pt x="212" y="81"/>
                  <a:pt x="210" y="82"/>
                </a:cubicBezTo>
                <a:close/>
                <a:moveTo>
                  <a:pt x="203" y="100"/>
                </a:moveTo>
                <a:cubicBezTo>
                  <a:pt x="201" y="100"/>
                  <a:pt x="199" y="102"/>
                  <a:pt x="199" y="102"/>
                </a:cubicBezTo>
                <a:cubicBezTo>
                  <a:pt x="201" y="100"/>
                  <a:pt x="205" y="97"/>
                  <a:pt x="207" y="96"/>
                </a:cubicBezTo>
                <a:cubicBezTo>
                  <a:pt x="207" y="96"/>
                  <a:pt x="213" y="92"/>
                  <a:pt x="212" y="92"/>
                </a:cubicBezTo>
                <a:cubicBezTo>
                  <a:pt x="211" y="93"/>
                  <a:pt x="207" y="95"/>
                  <a:pt x="207" y="96"/>
                </a:cubicBezTo>
                <a:cubicBezTo>
                  <a:pt x="204" y="97"/>
                  <a:pt x="201" y="100"/>
                  <a:pt x="197" y="101"/>
                </a:cubicBezTo>
                <a:cubicBezTo>
                  <a:pt x="197" y="102"/>
                  <a:pt x="198" y="101"/>
                  <a:pt x="196" y="103"/>
                </a:cubicBezTo>
                <a:cubicBezTo>
                  <a:pt x="192" y="104"/>
                  <a:pt x="183" y="110"/>
                  <a:pt x="180" y="114"/>
                </a:cubicBezTo>
                <a:cubicBezTo>
                  <a:pt x="175" y="115"/>
                  <a:pt x="167" y="123"/>
                  <a:pt x="160" y="128"/>
                </a:cubicBezTo>
                <a:cubicBezTo>
                  <a:pt x="161" y="128"/>
                  <a:pt x="163" y="127"/>
                  <a:pt x="161" y="129"/>
                </a:cubicBezTo>
                <a:cubicBezTo>
                  <a:pt x="164" y="127"/>
                  <a:pt x="163" y="126"/>
                  <a:pt x="165" y="125"/>
                </a:cubicBezTo>
                <a:cubicBezTo>
                  <a:pt x="166" y="125"/>
                  <a:pt x="167" y="124"/>
                  <a:pt x="165" y="127"/>
                </a:cubicBezTo>
                <a:cubicBezTo>
                  <a:pt x="167" y="125"/>
                  <a:pt x="166" y="126"/>
                  <a:pt x="168" y="125"/>
                </a:cubicBezTo>
                <a:cubicBezTo>
                  <a:pt x="168" y="124"/>
                  <a:pt x="169" y="122"/>
                  <a:pt x="167" y="123"/>
                </a:cubicBezTo>
                <a:cubicBezTo>
                  <a:pt x="172" y="119"/>
                  <a:pt x="174" y="119"/>
                  <a:pt x="177" y="116"/>
                </a:cubicBezTo>
                <a:cubicBezTo>
                  <a:pt x="176" y="117"/>
                  <a:pt x="178" y="116"/>
                  <a:pt x="179" y="115"/>
                </a:cubicBezTo>
                <a:cubicBezTo>
                  <a:pt x="179" y="115"/>
                  <a:pt x="178" y="115"/>
                  <a:pt x="179" y="114"/>
                </a:cubicBezTo>
                <a:cubicBezTo>
                  <a:pt x="183" y="113"/>
                  <a:pt x="189" y="107"/>
                  <a:pt x="193" y="105"/>
                </a:cubicBezTo>
                <a:cubicBezTo>
                  <a:pt x="193" y="105"/>
                  <a:pt x="192" y="105"/>
                  <a:pt x="194" y="104"/>
                </a:cubicBezTo>
                <a:cubicBezTo>
                  <a:pt x="193" y="106"/>
                  <a:pt x="196" y="103"/>
                  <a:pt x="198" y="102"/>
                </a:cubicBezTo>
                <a:cubicBezTo>
                  <a:pt x="198" y="103"/>
                  <a:pt x="189" y="108"/>
                  <a:pt x="194" y="106"/>
                </a:cubicBezTo>
                <a:cubicBezTo>
                  <a:pt x="192" y="107"/>
                  <a:pt x="190" y="108"/>
                  <a:pt x="190" y="108"/>
                </a:cubicBezTo>
                <a:cubicBezTo>
                  <a:pt x="194" y="106"/>
                  <a:pt x="190" y="109"/>
                  <a:pt x="189" y="110"/>
                </a:cubicBezTo>
                <a:cubicBezTo>
                  <a:pt x="194" y="107"/>
                  <a:pt x="196" y="106"/>
                  <a:pt x="200" y="103"/>
                </a:cubicBezTo>
                <a:cubicBezTo>
                  <a:pt x="201" y="103"/>
                  <a:pt x="200" y="103"/>
                  <a:pt x="201" y="102"/>
                </a:cubicBezTo>
                <a:cubicBezTo>
                  <a:pt x="202" y="102"/>
                  <a:pt x="205" y="100"/>
                  <a:pt x="205" y="99"/>
                </a:cubicBezTo>
                <a:cubicBezTo>
                  <a:pt x="207" y="98"/>
                  <a:pt x="210" y="96"/>
                  <a:pt x="210" y="97"/>
                </a:cubicBezTo>
                <a:cubicBezTo>
                  <a:pt x="212" y="96"/>
                  <a:pt x="213" y="96"/>
                  <a:pt x="213" y="95"/>
                </a:cubicBezTo>
                <a:cubicBezTo>
                  <a:pt x="211" y="96"/>
                  <a:pt x="215" y="94"/>
                  <a:pt x="214" y="94"/>
                </a:cubicBezTo>
                <a:cubicBezTo>
                  <a:pt x="213" y="95"/>
                  <a:pt x="213" y="94"/>
                  <a:pt x="211" y="95"/>
                </a:cubicBezTo>
                <a:cubicBezTo>
                  <a:pt x="211" y="96"/>
                  <a:pt x="207" y="98"/>
                  <a:pt x="205" y="99"/>
                </a:cubicBezTo>
                <a:cubicBezTo>
                  <a:pt x="205" y="99"/>
                  <a:pt x="202" y="101"/>
                  <a:pt x="202" y="101"/>
                </a:cubicBezTo>
                <a:cubicBezTo>
                  <a:pt x="200" y="101"/>
                  <a:pt x="205" y="99"/>
                  <a:pt x="203" y="100"/>
                </a:cubicBezTo>
                <a:close/>
                <a:moveTo>
                  <a:pt x="201" y="82"/>
                </a:moveTo>
                <a:cubicBezTo>
                  <a:pt x="203" y="81"/>
                  <a:pt x="203" y="82"/>
                  <a:pt x="205" y="81"/>
                </a:cubicBezTo>
                <a:cubicBezTo>
                  <a:pt x="205" y="80"/>
                  <a:pt x="206" y="80"/>
                  <a:pt x="205" y="79"/>
                </a:cubicBezTo>
                <a:cubicBezTo>
                  <a:pt x="203" y="80"/>
                  <a:pt x="202" y="81"/>
                  <a:pt x="201" y="82"/>
                </a:cubicBezTo>
                <a:close/>
                <a:moveTo>
                  <a:pt x="192" y="82"/>
                </a:moveTo>
                <a:cubicBezTo>
                  <a:pt x="192" y="81"/>
                  <a:pt x="194" y="80"/>
                  <a:pt x="194" y="80"/>
                </a:cubicBezTo>
                <a:cubicBezTo>
                  <a:pt x="192" y="80"/>
                  <a:pt x="187" y="84"/>
                  <a:pt x="190" y="83"/>
                </a:cubicBezTo>
                <a:cubicBezTo>
                  <a:pt x="192" y="81"/>
                  <a:pt x="191" y="83"/>
                  <a:pt x="191" y="83"/>
                </a:cubicBezTo>
                <a:cubicBezTo>
                  <a:pt x="192" y="83"/>
                  <a:pt x="194" y="82"/>
                  <a:pt x="195" y="81"/>
                </a:cubicBezTo>
                <a:cubicBezTo>
                  <a:pt x="195" y="81"/>
                  <a:pt x="195" y="82"/>
                  <a:pt x="195" y="82"/>
                </a:cubicBezTo>
                <a:cubicBezTo>
                  <a:pt x="197" y="81"/>
                  <a:pt x="197" y="81"/>
                  <a:pt x="197" y="81"/>
                </a:cubicBezTo>
                <a:cubicBezTo>
                  <a:pt x="197" y="80"/>
                  <a:pt x="197" y="80"/>
                  <a:pt x="197" y="80"/>
                </a:cubicBezTo>
                <a:cubicBezTo>
                  <a:pt x="194" y="82"/>
                  <a:pt x="193" y="81"/>
                  <a:pt x="192" y="82"/>
                </a:cubicBezTo>
                <a:close/>
                <a:moveTo>
                  <a:pt x="196" y="84"/>
                </a:moveTo>
                <a:cubicBezTo>
                  <a:pt x="193" y="86"/>
                  <a:pt x="192" y="85"/>
                  <a:pt x="192" y="85"/>
                </a:cubicBezTo>
                <a:cubicBezTo>
                  <a:pt x="192" y="86"/>
                  <a:pt x="191" y="86"/>
                  <a:pt x="191" y="87"/>
                </a:cubicBezTo>
                <a:cubicBezTo>
                  <a:pt x="193" y="86"/>
                  <a:pt x="192" y="87"/>
                  <a:pt x="194" y="87"/>
                </a:cubicBezTo>
                <a:cubicBezTo>
                  <a:pt x="196" y="86"/>
                  <a:pt x="195" y="86"/>
                  <a:pt x="197" y="85"/>
                </a:cubicBezTo>
                <a:cubicBezTo>
                  <a:pt x="198" y="84"/>
                  <a:pt x="195" y="86"/>
                  <a:pt x="195" y="85"/>
                </a:cubicBezTo>
                <a:cubicBezTo>
                  <a:pt x="195" y="85"/>
                  <a:pt x="198" y="82"/>
                  <a:pt x="196" y="83"/>
                </a:cubicBezTo>
                <a:cubicBezTo>
                  <a:pt x="196" y="83"/>
                  <a:pt x="196" y="83"/>
                  <a:pt x="196" y="84"/>
                </a:cubicBezTo>
                <a:close/>
                <a:moveTo>
                  <a:pt x="187" y="104"/>
                </a:moveTo>
                <a:cubicBezTo>
                  <a:pt x="188" y="103"/>
                  <a:pt x="188" y="105"/>
                  <a:pt x="192" y="103"/>
                </a:cubicBezTo>
                <a:cubicBezTo>
                  <a:pt x="192" y="102"/>
                  <a:pt x="190" y="103"/>
                  <a:pt x="190" y="103"/>
                </a:cubicBezTo>
                <a:cubicBezTo>
                  <a:pt x="192" y="102"/>
                  <a:pt x="193" y="101"/>
                  <a:pt x="194" y="99"/>
                </a:cubicBezTo>
                <a:cubicBezTo>
                  <a:pt x="195" y="100"/>
                  <a:pt x="195" y="100"/>
                  <a:pt x="195" y="100"/>
                </a:cubicBezTo>
                <a:cubicBezTo>
                  <a:pt x="197" y="98"/>
                  <a:pt x="198" y="98"/>
                  <a:pt x="201" y="96"/>
                </a:cubicBezTo>
                <a:cubicBezTo>
                  <a:pt x="200" y="96"/>
                  <a:pt x="201" y="94"/>
                  <a:pt x="200" y="95"/>
                </a:cubicBezTo>
                <a:cubicBezTo>
                  <a:pt x="196" y="97"/>
                  <a:pt x="191" y="101"/>
                  <a:pt x="189" y="102"/>
                </a:cubicBezTo>
                <a:cubicBezTo>
                  <a:pt x="188" y="103"/>
                  <a:pt x="191" y="102"/>
                  <a:pt x="188" y="103"/>
                </a:cubicBezTo>
                <a:cubicBezTo>
                  <a:pt x="188" y="103"/>
                  <a:pt x="187" y="104"/>
                  <a:pt x="187" y="104"/>
                </a:cubicBezTo>
                <a:close/>
                <a:moveTo>
                  <a:pt x="198" y="107"/>
                </a:moveTo>
                <a:cubicBezTo>
                  <a:pt x="200" y="106"/>
                  <a:pt x="201" y="105"/>
                  <a:pt x="202" y="105"/>
                </a:cubicBezTo>
                <a:cubicBezTo>
                  <a:pt x="201" y="105"/>
                  <a:pt x="199" y="106"/>
                  <a:pt x="198" y="106"/>
                </a:cubicBezTo>
                <a:cubicBezTo>
                  <a:pt x="200" y="105"/>
                  <a:pt x="200" y="104"/>
                  <a:pt x="202" y="103"/>
                </a:cubicBezTo>
                <a:cubicBezTo>
                  <a:pt x="201" y="104"/>
                  <a:pt x="203" y="102"/>
                  <a:pt x="205" y="102"/>
                </a:cubicBezTo>
                <a:cubicBezTo>
                  <a:pt x="204" y="101"/>
                  <a:pt x="200" y="104"/>
                  <a:pt x="197" y="105"/>
                </a:cubicBezTo>
                <a:cubicBezTo>
                  <a:pt x="199" y="105"/>
                  <a:pt x="196" y="108"/>
                  <a:pt x="198" y="107"/>
                </a:cubicBezTo>
                <a:close/>
                <a:moveTo>
                  <a:pt x="186" y="99"/>
                </a:moveTo>
                <a:cubicBezTo>
                  <a:pt x="183" y="101"/>
                  <a:pt x="173" y="108"/>
                  <a:pt x="182" y="103"/>
                </a:cubicBezTo>
                <a:cubicBezTo>
                  <a:pt x="183" y="101"/>
                  <a:pt x="187" y="99"/>
                  <a:pt x="183" y="102"/>
                </a:cubicBezTo>
                <a:cubicBezTo>
                  <a:pt x="186" y="100"/>
                  <a:pt x="187" y="99"/>
                  <a:pt x="188" y="98"/>
                </a:cubicBezTo>
                <a:cubicBezTo>
                  <a:pt x="187" y="99"/>
                  <a:pt x="187" y="98"/>
                  <a:pt x="186" y="99"/>
                </a:cubicBezTo>
                <a:close/>
                <a:moveTo>
                  <a:pt x="169" y="89"/>
                </a:moveTo>
                <a:cubicBezTo>
                  <a:pt x="171" y="89"/>
                  <a:pt x="178" y="83"/>
                  <a:pt x="174" y="85"/>
                </a:cubicBezTo>
                <a:cubicBezTo>
                  <a:pt x="174" y="86"/>
                  <a:pt x="171" y="88"/>
                  <a:pt x="169" y="89"/>
                </a:cubicBezTo>
                <a:close/>
                <a:moveTo>
                  <a:pt x="182" y="123"/>
                </a:moveTo>
                <a:cubicBezTo>
                  <a:pt x="187" y="120"/>
                  <a:pt x="189" y="118"/>
                  <a:pt x="195" y="114"/>
                </a:cubicBezTo>
                <a:cubicBezTo>
                  <a:pt x="194" y="115"/>
                  <a:pt x="195" y="113"/>
                  <a:pt x="194" y="114"/>
                </a:cubicBezTo>
                <a:cubicBezTo>
                  <a:pt x="194" y="114"/>
                  <a:pt x="191" y="117"/>
                  <a:pt x="189" y="118"/>
                </a:cubicBezTo>
                <a:cubicBezTo>
                  <a:pt x="190" y="117"/>
                  <a:pt x="190" y="117"/>
                  <a:pt x="190" y="116"/>
                </a:cubicBezTo>
                <a:cubicBezTo>
                  <a:pt x="188" y="118"/>
                  <a:pt x="186" y="120"/>
                  <a:pt x="183" y="121"/>
                </a:cubicBezTo>
                <a:cubicBezTo>
                  <a:pt x="184" y="121"/>
                  <a:pt x="184" y="120"/>
                  <a:pt x="183" y="121"/>
                </a:cubicBezTo>
                <a:cubicBezTo>
                  <a:pt x="183" y="121"/>
                  <a:pt x="182" y="123"/>
                  <a:pt x="182" y="123"/>
                </a:cubicBezTo>
                <a:close/>
                <a:moveTo>
                  <a:pt x="178" y="110"/>
                </a:moveTo>
                <a:cubicBezTo>
                  <a:pt x="180" y="109"/>
                  <a:pt x="180" y="109"/>
                  <a:pt x="180" y="109"/>
                </a:cubicBezTo>
                <a:cubicBezTo>
                  <a:pt x="178" y="111"/>
                  <a:pt x="182" y="109"/>
                  <a:pt x="182" y="108"/>
                </a:cubicBezTo>
                <a:cubicBezTo>
                  <a:pt x="181" y="108"/>
                  <a:pt x="179" y="109"/>
                  <a:pt x="178" y="110"/>
                </a:cubicBezTo>
                <a:close/>
                <a:moveTo>
                  <a:pt x="178" y="117"/>
                </a:moveTo>
                <a:cubicBezTo>
                  <a:pt x="177" y="118"/>
                  <a:pt x="176" y="118"/>
                  <a:pt x="175" y="120"/>
                </a:cubicBezTo>
                <a:cubicBezTo>
                  <a:pt x="176" y="119"/>
                  <a:pt x="176" y="119"/>
                  <a:pt x="177" y="119"/>
                </a:cubicBezTo>
                <a:cubicBezTo>
                  <a:pt x="178" y="118"/>
                  <a:pt x="182" y="116"/>
                  <a:pt x="181" y="116"/>
                </a:cubicBezTo>
                <a:cubicBezTo>
                  <a:pt x="177" y="119"/>
                  <a:pt x="181" y="114"/>
                  <a:pt x="178" y="117"/>
                </a:cubicBezTo>
                <a:close/>
                <a:moveTo>
                  <a:pt x="164" y="122"/>
                </a:moveTo>
                <a:cubicBezTo>
                  <a:pt x="169" y="117"/>
                  <a:pt x="172" y="117"/>
                  <a:pt x="177" y="112"/>
                </a:cubicBezTo>
                <a:cubicBezTo>
                  <a:pt x="174" y="114"/>
                  <a:pt x="176" y="112"/>
                  <a:pt x="174" y="113"/>
                </a:cubicBezTo>
                <a:cubicBezTo>
                  <a:pt x="171" y="116"/>
                  <a:pt x="165" y="119"/>
                  <a:pt x="164" y="122"/>
                </a:cubicBezTo>
                <a:close/>
                <a:moveTo>
                  <a:pt x="159" y="111"/>
                </a:moveTo>
                <a:cubicBezTo>
                  <a:pt x="160" y="110"/>
                  <a:pt x="164" y="108"/>
                  <a:pt x="164" y="107"/>
                </a:cubicBezTo>
                <a:cubicBezTo>
                  <a:pt x="162" y="109"/>
                  <a:pt x="158" y="112"/>
                  <a:pt x="159" y="111"/>
                </a:cubicBezTo>
                <a:close/>
                <a:moveTo>
                  <a:pt x="170" y="123"/>
                </a:moveTo>
                <a:cubicBezTo>
                  <a:pt x="172" y="122"/>
                  <a:pt x="175" y="118"/>
                  <a:pt x="172" y="121"/>
                </a:cubicBezTo>
                <a:cubicBezTo>
                  <a:pt x="172" y="121"/>
                  <a:pt x="173" y="120"/>
                  <a:pt x="173" y="121"/>
                </a:cubicBezTo>
                <a:cubicBezTo>
                  <a:pt x="172" y="121"/>
                  <a:pt x="168" y="124"/>
                  <a:pt x="170" y="123"/>
                </a:cubicBezTo>
                <a:close/>
                <a:moveTo>
                  <a:pt x="125" y="113"/>
                </a:moveTo>
                <a:cubicBezTo>
                  <a:pt x="123" y="114"/>
                  <a:pt x="123" y="114"/>
                  <a:pt x="123" y="114"/>
                </a:cubicBezTo>
                <a:cubicBezTo>
                  <a:pt x="123" y="115"/>
                  <a:pt x="122" y="116"/>
                  <a:pt x="123" y="115"/>
                </a:cubicBezTo>
                <a:cubicBezTo>
                  <a:pt x="125" y="114"/>
                  <a:pt x="125" y="114"/>
                  <a:pt x="125" y="113"/>
                </a:cubicBezTo>
                <a:cubicBezTo>
                  <a:pt x="125" y="113"/>
                  <a:pt x="126" y="113"/>
                  <a:pt x="126" y="112"/>
                </a:cubicBezTo>
                <a:cubicBezTo>
                  <a:pt x="125" y="113"/>
                  <a:pt x="125" y="113"/>
                  <a:pt x="125" y="113"/>
                </a:cubicBezTo>
                <a:close/>
                <a:moveTo>
                  <a:pt x="107" y="138"/>
                </a:moveTo>
                <a:cubicBezTo>
                  <a:pt x="106" y="138"/>
                  <a:pt x="106" y="138"/>
                  <a:pt x="105" y="139"/>
                </a:cubicBezTo>
                <a:cubicBezTo>
                  <a:pt x="105" y="138"/>
                  <a:pt x="107" y="136"/>
                  <a:pt x="107" y="136"/>
                </a:cubicBezTo>
                <a:cubicBezTo>
                  <a:pt x="105" y="138"/>
                  <a:pt x="104" y="139"/>
                  <a:pt x="102" y="141"/>
                </a:cubicBezTo>
                <a:cubicBezTo>
                  <a:pt x="104" y="141"/>
                  <a:pt x="106" y="140"/>
                  <a:pt x="108" y="139"/>
                </a:cubicBezTo>
                <a:cubicBezTo>
                  <a:pt x="104" y="141"/>
                  <a:pt x="110" y="134"/>
                  <a:pt x="107" y="137"/>
                </a:cubicBezTo>
                <a:cubicBezTo>
                  <a:pt x="107" y="137"/>
                  <a:pt x="107" y="137"/>
                  <a:pt x="107" y="138"/>
                </a:cubicBezTo>
                <a:close/>
                <a:moveTo>
                  <a:pt x="128" y="160"/>
                </a:moveTo>
                <a:cubicBezTo>
                  <a:pt x="127" y="161"/>
                  <a:pt x="126" y="161"/>
                  <a:pt x="126" y="161"/>
                </a:cubicBezTo>
                <a:cubicBezTo>
                  <a:pt x="125" y="163"/>
                  <a:pt x="128" y="160"/>
                  <a:pt x="128" y="162"/>
                </a:cubicBezTo>
                <a:cubicBezTo>
                  <a:pt x="127" y="163"/>
                  <a:pt x="126" y="164"/>
                  <a:pt x="125" y="164"/>
                </a:cubicBezTo>
                <a:cubicBezTo>
                  <a:pt x="125" y="165"/>
                  <a:pt x="128" y="162"/>
                  <a:pt x="129" y="162"/>
                </a:cubicBezTo>
                <a:cubicBezTo>
                  <a:pt x="128" y="162"/>
                  <a:pt x="127" y="163"/>
                  <a:pt x="127" y="163"/>
                </a:cubicBezTo>
                <a:cubicBezTo>
                  <a:pt x="131" y="161"/>
                  <a:pt x="128" y="162"/>
                  <a:pt x="131" y="159"/>
                </a:cubicBezTo>
                <a:cubicBezTo>
                  <a:pt x="130" y="159"/>
                  <a:pt x="127" y="162"/>
                  <a:pt x="128" y="160"/>
                </a:cubicBezTo>
                <a:close/>
                <a:moveTo>
                  <a:pt x="95" y="148"/>
                </a:moveTo>
                <a:cubicBezTo>
                  <a:pt x="95" y="148"/>
                  <a:pt x="96" y="148"/>
                  <a:pt x="96" y="148"/>
                </a:cubicBezTo>
                <a:cubicBezTo>
                  <a:pt x="94" y="149"/>
                  <a:pt x="94" y="150"/>
                  <a:pt x="94" y="150"/>
                </a:cubicBezTo>
                <a:cubicBezTo>
                  <a:pt x="98" y="147"/>
                  <a:pt x="99" y="145"/>
                  <a:pt x="101" y="143"/>
                </a:cubicBezTo>
                <a:cubicBezTo>
                  <a:pt x="102" y="143"/>
                  <a:pt x="102" y="142"/>
                  <a:pt x="102" y="141"/>
                </a:cubicBezTo>
                <a:cubicBezTo>
                  <a:pt x="100" y="143"/>
                  <a:pt x="97" y="147"/>
                  <a:pt x="95" y="148"/>
                </a:cubicBezTo>
                <a:close/>
                <a:moveTo>
                  <a:pt x="110" y="169"/>
                </a:moveTo>
                <a:cubicBezTo>
                  <a:pt x="110" y="169"/>
                  <a:pt x="111" y="169"/>
                  <a:pt x="111" y="169"/>
                </a:cubicBezTo>
                <a:cubicBezTo>
                  <a:pt x="110" y="170"/>
                  <a:pt x="109" y="171"/>
                  <a:pt x="109" y="171"/>
                </a:cubicBezTo>
                <a:cubicBezTo>
                  <a:pt x="112" y="168"/>
                  <a:pt x="113" y="166"/>
                  <a:pt x="114" y="165"/>
                </a:cubicBezTo>
                <a:cubicBezTo>
                  <a:pt x="114" y="165"/>
                  <a:pt x="114" y="165"/>
                  <a:pt x="114" y="165"/>
                </a:cubicBezTo>
                <a:cubicBezTo>
                  <a:pt x="112" y="167"/>
                  <a:pt x="111" y="169"/>
                  <a:pt x="110" y="169"/>
                </a:cubicBezTo>
                <a:close/>
                <a:moveTo>
                  <a:pt x="91" y="154"/>
                </a:moveTo>
                <a:cubicBezTo>
                  <a:pt x="92" y="155"/>
                  <a:pt x="92" y="155"/>
                  <a:pt x="92" y="155"/>
                </a:cubicBezTo>
                <a:cubicBezTo>
                  <a:pt x="94" y="153"/>
                  <a:pt x="93" y="153"/>
                  <a:pt x="94" y="152"/>
                </a:cubicBezTo>
                <a:cubicBezTo>
                  <a:pt x="94" y="152"/>
                  <a:pt x="94" y="152"/>
                  <a:pt x="95" y="152"/>
                </a:cubicBezTo>
                <a:cubicBezTo>
                  <a:pt x="95" y="152"/>
                  <a:pt x="95" y="151"/>
                  <a:pt x="95" y="151"/>
                </a:cubicBezTo>
                <a:cubicBezTo>
                  <a:pt x="94" y="151"/>
                  <a:pt x="94" y="151"/>
                  <a:pt x="94" y="152"/>
                </a:cubicBezTo>
                <a:cubicBezTo>
                  <a:pt x="93" y="153"/>
                  <a:pt x="93" y="153"/>
                  <a:pt x="91" y="154"/>
                </a:cubicBezTo>
                <a:close/>
                <a:moveTo>
                  <a:pt x="92" y="162"/>
                </a:moveTo>
                <a:cubicBezTo>
                  <a:pt x="94" y="162"/>
                  <a:pt x="97" y="157"/>
                  <a:pt x="99" y="155"/>
                </a:cubicBezTo>
                <a:cubicBezTo>
                  <a:pt x="96" y="158"/>
                  <a:pt x="95" y="159"/>
                  <a:pt x="92" y="162"/>
                </a:cubicBezTo>
                <a:close/>
                <a:moveTo>
                  <a:pt x="88" y="161"/>
                </a:moveTo>
                <a:cubicBezTo>
                  <a:pt x="87" y="161"/>
                  <a:pt x="87" y="161"/>
                  <a:pt x="87" y="161"/>
                </a:cubicBezTo>
                <a:cubicBezTo>
                  <a:pt x="87" y="161"/>
                  <a:pt x="87" y="161"/>
                  <a:pt x="87" y="161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3"/>
                  <a:pt x="87" y="163"/>
                </a:cubicBezTo>
                <a:cubicBezTo>
                  <a:pt x="87" y="163"/>
                  <a:pt x="87" y="162"/>
                  <a:pt x="87" y="162"/>
                </a:cubicBezTo>
                <a:cubicBezTo>
                  <a:pt x="87" y="162"/>
                  <a:pt x="87" y="162"/>
                  <a:pt x="88" y="161"/>
                </a:cubicBezTo>
                <a:cubicBezTo>
                  <a:pt x="89" y="160"/>
                  <a:pt x="89" y="160"/>
                  <a:pt x="89" y="160"/>
                </a:cubicBezTo>
                <a:cubicBezTo>
                  <a:pt x="88" y="162"/>
                  <a:pt x="90" y="159"/>
                  <a:pt x="91" y="158"/>
                </a:cubicBezTo>
                <a:cubicBezTo>
                  <a:pt x="91" y="157"/>
                  <a:pt x="93" y="157"/>
                  <a:pt x="94" y="156"/>
                </a:cubicBezTo>
                <a:cubicBezTo>
                  <a:pt x="92" y="156"/>
                  <a:pt x="90" y="158"/>
                  <a:pt x="88" y="161"/>
                </a:cubicBezTo>
                <a:close/>
                <a:moveTo>
                  <a:pt x="106" y="176"/>
                </a:moveTo>
                <a:cubicBezTo>
                  <a:pt x="106" y="177"/>
                  <a:pt x="105" y="177"/>
                  <a:pt x="105" y="178"/>
                </a:cubicBezTo>
                <a:cubicBezTo>
                  <a:pt x="104" y="178"/>
                  <a:pt x="104" y="178"/>
                  <a:pt x="104" y="178"/>
                </a:cubicBezTo>
                <a:cubicBezTo>
                  <a:pt x="104" y="179"/>
                  <a:pt x="103" y="179"/>
                  <a:pt x="103" y="180"/>
                </a:cubicBezTo>
                <a:cubicBezTo>
                  <a:pt x="104" y="179"/>
                  <a:pt x="104" y="180"/>
                  <a:pt x="104" y="179"/>
                </a:cubicBezTo>
                <a:cubicBezTo>
                  <a:pt x="105" y="179"/>
                  <a:pt x="105" y="180"/>
                  <a:pt x="106" y="179"/>
                </a:cubicBezTo>
                <a:cubicBezTo>
                  <a:pt x="105" y="179"/>
                  <a:pt x="105" y="179"/>
                  <a:pt x="105" y="179"/>
                </a:cubicBezTo>
                <a:cubicBezTo>
                  <a:pt x="105" y="178"/>
                  <a:pt x="105" y="179"/>
                  <a:pt x="106" y="178"/>
                </a:cubicBezTo>
                <a:cubicBezTo>
                  <a:pt x="105" y="179"/>
                  <a:pt x="108" y="175"/>
                  <a:pt x="108" y="175"/>
                </a:cubicBezTo>
                <a:cubicBezTo>
                  <a:pt x="108" y="175"/>
                  <a:pt x="108" y="175"/>
                  <a:pt x="109" y="175"/>
                </a:cubicBezTo>
                <a:cubicBezTo>
                  <a:pt x="108" y="175"/>
                  <a:pt x="107" y="175"/>
                  <a:pt x="106" y="176"/>
                </a:cubicBezTo>
                <a:close/>
                <a:moveTo>
                  <a:pt x="109" y="180"/>
                </a:moveTo>
                <a:cubicBezTo>
                  <a:pt x="108" y="180"/>
                  <a:pt x="108" y="180"/>
                  <a:pt x="108" y="180"/>
                </a:cubicBezTo>
                <a:cubicBezTo>
                  <a:pt x="108" y="181"/>
                  <a:pt x="108" y="181"/>
                  <a:pt x="108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6" y="182"/>
                  <a:pt x="106" y="183"/>
                  <a:pt x="105" y="184"/>
                </a:cubicBezTo>
                <a:cubicBezTo>
                  <a:pt x="106" y="184"/>
                  <a:pt x="107" y="183"/>
                  <a:pt x="107" y="182"/>
                </a:cubicBezTo>
                <a:cubicBezTo>
                  <a:pt x="108" y="182"/>
                  <a:pt x="108" y="182"/>
                  <a:pt x="108" y="182"/>
                </a:cubicBezTo>
                <a:cubicBezTo>
                  <a:pt x="108" y="182"/>
                  <a:pt x="108" y="182"/>
                  <a:pt x="110" y="180"/>
                </a:cubicBezTo>
                <a:cubicBezTo>
                  <a:pt x="110" y="180"/>
                  <a:pt x="109" y="180"/>
                  <a:pt x="109" y="180"/>
                </a:cubicBezTo>
                <a:close/>
                <a:moveTo>
                  <a:pt x="88" y="171"/>
                </a:moveTo>
                <a:cubicBezTo>
                  <a:pt x="89" y="170"/>
                  <a:pt x="88" y="170"/>
                  <a:pt x="88" y="170"/>
                </a:cubicBezTo>
                <a:cubicBezTo>
                  <a:pt x="89" y="171"/>
                  <a:pt x="90" y="169"/>
                  <a:pt x="90" y="169"/>
                </a:cubicBezTo>
                <a:cubicBezTo>
                  <a:pt x="90" y="169"/>
                  <a:pt x="90" y="168"/>
                  <a:pt x="89" y="169"/>
                </a:cubicBezTo>
                <a:cubicBezTo>
                  <a:pt x="89" y="169"/>
                  <a:pt x="88" y="170"/>
                  <a:pt x="88" y="171"/>
                </a:cubicBezTo>
                <a:close/>
                <a:moveTo>
                  <a:pt x="98" y="180"/>
                </a:moveTo>
                <a:cubicBezTo>
                  <a:pt x="99" y="179"/>
                  <a:pt x="99" y="180"/>
                  <a:pt x="100" y="180"/>
                </a:cubicBezTo>
                <a:cubicBezTo>
                  <a:pt x="99" y="179"/>
                  <a:pt x="98" y="179"/>
                  <a:pt x="98" y="180"/>
                </a:cubicBezTo>
                <a:close/>
                <a:moveTo>
                  <a:pt x="102" y="183"/>
                </a:moveTo>
                <a:cubicBezTo>
                  <a:pt x="102" y="182"/>
                  <a:pt x="101" y="182"/>
                  <a:pt x="102" y="182"/>
                </a:cubicBezTo>
                <a:cubicBezTo>
                  <a:pt x="102" y="182"/>
                  <a:pt x="102" y="183"/>
                  <a:pt x="102" y="182"/>
                </a:cubicBezTo>
                <a:cubicBezTo>
                  <a:pt x="102" y="182"/>
                  <a:pt x="101" y="182"/>
                  <a:pt x="101" y="182"/>
                </a:cubicBezTo>
                <a:cubicBezTo>
                  <a:pt x="102" y="182"/>
                  <a:pt x="101" y="183"/>
                  <a:pt x="102" y="183"/>
                </a:cubicBezTo>
                <a:close/>
                <a:moveTo>
                  <a:pt x="102" y="191"/>
                </a:moveTo>
                <a:cubicBezTo>
                  <a:pt x="102" y="191"/>
                  <a:pt x="104" y="189"/>
                  <a:pt x="104" y="188"/>
                </a:cubicBezTo>
                <a:cubicBezTo>
                  <a:pt x="103" y="187"/>
                  <a:pt x="103" y="186"/>
                  <a:pt x="102" y="187"/>
                </a:cubicBezTo>
                <a:cubicBezTo>
                  <a:pt x="104" y="188"/>
                  <a:pt x="101" y="190"/>
                  <a:pt x="102" y="191"/>
                </a:cubicBezTo>
                <a:close/>
                <a:moveTo>
                  <a:pt x="100" y="187"/>
                </a:moveTo>
                <a:cubicBezTo>
                  <a:pt x="100" y="187"/>
                  <a:pt x="99" y="187"/>
                  <a:pt x="100" y="187"/>
                </a:cubicBezTo>
                <a:cubicBezTo>
                  <a:pt x="100" y="187"/>
                  <a:pt x="101" y="187"/>
                  <a:pt x="101" y="187"/>
                </a:cubicBezTo>
                <a:cubicBezTo>
                  <a:pt x="100" y="187"/>
                  <a:pt x="100" y="187"/>
                  <a:pt x="100" y="187"/>
                </a:cubicBezTo>
                <a:close/>
                <a:moveTo>
                  <a:pt x="99" y="192"/>
                </a:moveTo>
                <a:cubicBezTo>
                  <a:pt x="97" y="193"/>
                  <a:pt x="94" y="197"/>
                  <a:pt x="94" y="198"/>
                </a:cubicBezTo>
                <a:cubicBezTo>
                  <a:pt x="95" y="197"/>
                  <a:pt x="96" y="196"/>
                  <a:pt x="97" y="194"/>
                </a:cubicBezTo>
                <a:cubicBezTo>
                  <a:pt x="97" y="195"/>
                  <a:pt x="97" y="195"/>
                  <a:pt x="97" y="194"/>
                </a:cubicBezTo>
                <a:cubicBezTo>
                  <a:pt x="98" y="192"/>
                  <a:pt x="101" y="192"/>
                  <a:pt x="102" y="189"/>
                </a:cubicBezTo>
                <a:cubicBezTo>
                  <a:pt x="101" y="189"/>
                  <a:pt x="101" y="190"/>
                  <a:pt x="101" y="190"/>
                </a:cubicBezTo>
                <a:cubicBezTo>
                  <a:pt x="100" y="189"/>
                  <a:pt x="102" y="189"/>
                  <a:pt x="102" y="188"/>
                </a:cubicBezTo>
                <a:cubicBezTo>
                  <a:pt x="100" y="189"/>
                  <a:pt x="100" y="191"/>
                  <a:pt x="98" y="191"/>
                </a:cubicBezTo>
                <a:cubicBezTo>
                  <a:pt x="99" y="191"/>
                  <a:pt x="99" y="192"/>
                  <a:pt x="99" y="192"/>
                </a:cubicBezTo>
                <a:close/>
                <a:moveTo>
                  <a:pt x="95" y="191"/>
                </a:moveTo>
                <a:cubicBezTo>
                  <a:pt x="96" y="191"/>
                  <a:pt x="95" y="192"/>
                  <a:pt x="96" y="192"/>
                </a:cubicBezTo>
                <a:cubicBezTo>
                  <a:pt x="96" y="191"/>
                  <a:pt x="98" y="191"/>
                  <a:pt x="97" y="190"/>
                </a:cubicBezTo>
                <a:cubicBezTo>
                  <a:pt x="98" y="190"/>
                  <a:pt x="98" y="189"/>
                  <a:pt x="98" y="189"/>
                </a:cubicBezTo>
                <a:cubicBezTo>
                  <a:pt x="98" y="189"/>
                  <a:pt x="97" y="189"/>
                  <a:pt x="98" y="189"/>
                </a:cubicBezTo>
                <a:cubicBezTo>
                  <a:pt x="98" y="189"/>
                  <a:pt x="99" y="189"/>
                  <a:pt x="100" y="188"/>
                </a:cubicBezTo>
                <a:cubicBezTo>
                  <a:pt x="99" y="187"/>
                  <a:pt x="99" y="187"/>
                  <a:pt x="99" y="187"/>
                </a:cubicBezTo>
                <a:cubicBezTo>
                  <a:pt x="98" y="187"/>
                  <a:pt x="99" y="188"/>
                  <a:pt x="98" y="188"/>
                </a:cubicBezTo>
                <a:cubicBezTo>
                  <a:pt x="98" y="187"/>
                  <a:pt x="96" y="189"/>
                  <a:pt x="97" y="190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0"/>
                  <a:pt x="97" y="190"/>
                  <a:pt x="96" y="191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1"/>
                  <a:pt x="96" y="191"/>
                  <a:pt x="95" y="191"/>
                </a:cubicBezTo>
                <a:close/>
                <a:moveTo>
                  <a:pt x="85" y="191"/>
                </a:moveTo>
                <a:cubicBezTo>
                  <a:pt x="85" y="194"/>
                  <a:pt x="82" y="195"/>
                  <a:pt x="81" y="197"/>
                </a:cubicBezTo>
                <a:cubicBezTo>
                  <a:pt x="82" y="198"/>
                  <a:pt x="82" y="197"/>
                  <a:pt x="82" y="197"/>
                </a:cubicBezTo>
                <a:cubicBezTo>
                  <a:pt x="84" y="195"/>
                  <a:pt x="85" y="193"/>
                  <a:pt x="87" y="192"/>
                </a:cubicBezTo>
                <a:cubicBezTo>
                  <a:pt x="87" y="192"/>
                  <a:pt x="87" y="193"/>
                  <a:pt x="88" y="193"/>
                </a:cubicBezTo>
                <a:cubicBezTo>
                  <a:pt x="88" y="193"/>
                  <a:pt x="89" y="191"/>
                  <a:pt x="90" y="191"/>
                </a:cubicBezTo>
                <a:cubicBezTo>
                  <a:pt x="89" y="190"/>
                  <a:pt x="89" y="190"/>
                  <a:pt x="89" y="190"/>
                </a:cubicBezTo>
                <a:cubicBezTo>
                  <a:pt x="89" y="191"/>
                  <a:pt x="88" y="193"/>
                  <a:pt x="87" y="192"/>
                </a:cubicBezTo>
                <a:cubicBezTo>
                  <a:pt x="87" y="191"/>
                  <a:pt x="88" y="190"/>
                  <a:pt x="89" y="189"/>
                </a:cubicBezTo>
                <a:cubicBezTo>
                  <a:pt x="88" y="189"/>
                  <a:pt x="88" y="188"/>
                  <a:pt x="87" y="189"/>
                </a:cubicBezTo>
                <a:cubicBezTo>
                  <a:pt x="88" y="189"/>
                  <a:pt x="87" y="190"/>
                  <a:pt x="88" y="190"/>
                </a:cubicBezTo>
                <a:cubicBezTo>
                  <a:pt x="87" y="190"/>
                  <a:pt x="88" y="190"/>
                  <a:pt x="87" y="190"/>
                </a:cubicBezTo>
                <a:cubicBezTo>
                  <a:pt x="86" y="190"/>
                  <a:pt x="86" y="192"/>
                  <a:pt x="85" y="191"/>
                </a:cubicBezTo>
                <a:cubicBezTo>
                  <a:pt x="86" y="191"/>
                  <a:pt x="86" y="191"/>
                  <a:pt x="86" y="191"/>
                </a:cubicBezTo>
                <a:cubicBezTo>
                  <a:pt x="85" y="191"/>
                  <a:pt x="86" y="191"/>
                  <a:pt x="85" y="191"/>
                </a:cubicBezTo>
                <a:close/>
                <a:moveTo>
                  <a:pt x="94" y="201"/>
                </a:moveTo>
                <a:cubicBezTo>
                  <a:pt x="95" y="200"/>
                  <a:pt x="94" y="199"/>
                  <a:pt x="95" y="200"/>
                </a:cubicBezTo>
                <a:cubicBezTo>
                  <a:pt x="95" y="199"/>
                  <a:pt x="95" y="199"/>
                  <a:pt x="96" y="199"/>
                </a:cubicBezTo>
                <a:cubicBezTo>
                  <a:pt x="94" y="198"/>
                  <a:pt x="94" y="200"/>
                  <a:pt x="94" y="201"/>
                </a:cubicBezTo>
                <a:close/>
                <a:moveTo>
                  <a:pt x="93" y="198"/>
                </a:moveTo>
                <a:cubicBezTo>
                  <a:pt x="93" y="199"/>
                  <a:pt x="93" y="199"/>
                  <a:pt x="92" y="199"/>
                </a:cubicBezTo>
                <a:cubicBezTo>
                  <a:pt x="93" y="200"/>
                  <a:pt x="91" y="200"/>
                  <a:pt x="92" y="200"/>
                </a:cubicBezTo>
                <a:cubicBezTo>
                  <a:pt x="92" y="199"/>
                  <a:pt x="94" y="199"/>
                  <a:pt x="93" y="198"/>
                </a:cubicBezTo>
                <a:close/>
                <a:moveTo>
                  <a:pt x="91" y="201"/>
                </a:moveTo>
                <a:cubicBezTo>
                  <a:pt x="91" y="202"/>
                  <a:pt x="91" y="201"/>
                  <a:pt x="90" y="201"/>
                </a:cubicBezTo>
                <a:cubicBezTo>
                  <a:pt x="90" y="202"/>
                  <a:pt x="91" y="202"/>
                  <a:pt x="91" y="202"/>
                </a:cubicBezTo>
                <a:cubicBezTo>
                  <a:pt x="91" y="202"/>
                  <a:pt x="91" y="202"/>
                  <a:pt x="91" y="203"/>
                </a:cubicBezTo>
                <a:cubicBezTo>
                  <a:pt x="91" y="202"/>
                  <a:pt x="92" y="202"/>
                  <a:pt x="91" y="202"/>
                </a:cubicBezTo>
                <a:cubicBezTo>
                  <a:pt x="92" y="201"/>
                  <a:pt x="92" y="202"/>
                  <a:pt x="92" y="201"/>
                </a:cubicBezTo>
                <a:cubicBezTo>
                  <a:pt x="92" y="201"/>
                  <a:pt x="92" y="201"/>
                  <a:pt x="92" y="201"/>
                </a:cubicBezTo>
                <a:cubicBezTo>
                  <a:pt x="92" y="200"/>
                  <a:pt x="92" y="201"/>
                  <a:pt x="93" y="201"/>
                </a:cubicBezTo>
                <a:cubicBezTo>
                  <a:pt x="93" y="200"/>
                  <a:pt x="93" y="200"/>
                  <a:pt x="93" y="200"/>
                </a:cubicBezTo>
                <a:cubicBezTo>
                  <a:pt x="92" y="199"/>
                  <a:pt x="92" y="201"/>
                  <a:pt x="91" y="201"/>
                </a:cubicBezTo>
                <a:close/>
                <a:moveTo>
                  <a:pt x="87" y="202"/>
                </a:moveTo>
                <a:cubicBezTo>
                  <a:pt x="87" y="203"/>
                  <a:pt x="86" y="204"/>
                  <a:pt x="86" y="205"/>
                </a:cubicBezTo>
                <a:cubicBezTo>
                  <a:pt x="88" y="203"/>
                  <a:pt x="89" y="204"/>
                  <a:pt x="90" y="205"/>
                </a:cubicBezTo>
                <a:cubicBezTo>
                  <a:pt x="89" y="204"/>
                  <a:pt x="90" y="204"/>
                  <a:pt x="90" y="204"/>
                </a:cubicBezTo>
                <a:cubicBezTo>
                  <a:pt x="90" y="204"/>
                  <a:pt x="89" y="204"/>
                  <a:pt x="89" y="203"/>
                </a:cubicBezTo>
                <a:cubicBezTo>
                  <a:pt x="89" y="204"/>
                  <a:pt x="89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2"/>
                  <a:pt x="89" y="202"/>
                </a:cubicBezTo>
                <a:cubicBezTo>
                  <a:pt x="87" y="202"/>
                  <a:pt x="88" y="201"/>
                  <a:pt x="87" y="202"/>
                </a:cubicBezTo>
                <a:close/>
                <a:moveTo>
                  <a:pt x="64" y="186"/>
                </a:move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4" y="186"/>
                  <a:pt x="64" y="186"/>
                </a:cubicBezTo>
                <a:close/>
                <a:moveTo>
                  <a:pt x="86" y="208"/>
                </a:moveTo>
                <a:cubicBezTo>
                  <a:pt x="86" y="208"/>
                  <a:pt x="86" y="207"/>
                  <a:pt x="86" y="207"/>
                </a:cubicBezTo>
                <a:cubicBezTo>
                  <a:pt x="85" y="207"/>
                  <a:pt x="87" y="207"/>
                  <a:pt x="87" y="206"/>
                </a:cubicBezTo>
                <a:cubicBezTo>
                  <a:pt x="86" y="206"/>
                  <a:pt x="85" y="208"/>
                  <a:pt x="86" y="208"/>
                </a:cubicBezTo>
                <a:close/>
                <a:moveTo>
                  <a:pt x="84" y="206"/>
                </a:moveTo>
                <a:cubicBezTo>
                  <a:pt x="84" y="206"/>
                  <a:pt x="84" y="207"/>
                  <a:pt x="85" y="206"/>
                </a:cubicBezTo>
                <a:cubicBezTo>
                  <a:pt x="84" y="206"/>
                  <a:pt x="84" y="205"/>
                  <a:pt x="84" y="206"/>
                </a:cubicBezTo>
                <a:cubicBezTo>
                  <a:pt x="84" y="206"/>
                  <a:pt x="83" y="205"/>
                  <a:pt x="84" y="206"/>
                </a:cubicBezTo>
                <a:close/>
                <a:moveTo>
                  <a:pt x="79" y="215"/>
                </a:moveTo>
                <a:cubicBezTo>
                  <a:pt x="79" y="215"/>
                  <a:pt x="79" y="215"/>
                  <a:pt x="80" y="215"/>
                </a:cubicBezTo>
                <a:cubicBezTo>
                  <a:pt x="80" y="214"/>
                  <a:pt x="82" y="213"/>
                  <a:pt x="81" y="212"/>
                </a:cubicBezTo>
                <a:cubicBezTo>
                  <a:pt x="81" y="212"/>
                  <a:pt x="81" y="212"/>
                  <a:pt x="81" y="212"/>
                </a:cubicBezTo>
                <a:cubicBezTo>
                  <a:pt x="81" y="212"/>
                  <a:pt x="80" y="212"/>
                  <a:pt x="80" y="212"/>
                </a:cubicBezTo>
                <a:cubicBezTo>
                  <a:pt x="81" y="212"/>
                  <a:pt x="81" y="212"/>
                  <a:pt x="81" y="213"/>
                </a:cubicBezTo>
                <a:cubicBezTo>
                  <a:pt x="80" y="212"/>
                  <a:pt x="80" y="213"/>
                  <a:pt x="80" y="212"/>
                </a:cubicBezTo>
                <a:cubicBezTo>
                  <a:pt x="79" y="212"/>
                  <a:pt x="79" y="212"/>
                  <a:pt x="79" y="213"/>
                </a:cubicBezTo>
                <a:cubicBezTo>
                  <a:pt x="79" y="214"/>
                  <a:pt x="77" y="216"/>
                  <a:pt x="76" y="217"/>
                </a:cubicBezTo>
                <a:cubicBezTo>
                  <a:pt x="77" y="217"/>
                  <a:pt x="77" y="216"/>
                  <a:pt x="77" y="217"/>
                </a:cubicBezTo>
                <a:cubicBezTo>
                  <a:pt x="77" y="217"/>
                  <a:pt x="77" y="217"/>
                  <a:pt x="77" y="217"/>
                </a:cubicBezTo>
                <a:cubicBezTo>
                  <a:pt x="77" y="217"/>
                  <a:pt x="78" y="216"/>
                  <a:pt x="79" y="216"/>
                </a:cubicBezTo>
                <a:cubicBezTo>
                  <a:pt x="78" y="216"/>
                  <a:pt x="78" y="215"/>
                  <a:pt x="78" y="215"/>
                </a:cubicBezTo>
                <a:cubicBezTo>
                  <a:pt x="79" y="215"/>
                  <a:pt x="78" y="215"/>
                  <a:pt x="79" y="215"/>
                </a:cubicBezTo>
                <a:cubicBezTo>
                  <a:pt x="79" y="215"/>
                  <a:pt x="79" y="215"/>
                  <a:pt x="79" y="215"/>
                </a:cubicBezTo>
                <a:close/>
                <a:moveTo>
                  <a:pt x="74" y="207"/>
                </a:moveTo>
                <a:cubicBezTo>
                  <a:pt x="73" y="207"/>
                  <a:pt x="73" y="208"/>
                  <a:pt x="72" y="207"/>
                </a:cubicBezTo>
                <a:cubicBezTo>
                  <a:pt x="71" y="209"/>
                  <a:pt x="70" y="210"/>
                  <a:pt x="69" y="210"/>
                </a:cubicBezTo>
                <a:cubicBezTo>
                  <a:pt x="68" y="211"/>
                  <a:pt x="69" y="210"/>
                  <a:pt x="69" y="211"/>
                </a:cubicBezTo>
                <a:cubicBezTo>
                  <a:pt x="68" y="211"/>
                  <a:pt x="69" y="212"/>
                  <a:pt x="68" y="212"/>
                </a:cubicBezTo>
                <a:cubicBezTo>
                  <a:pt x="69" y="212"/>
                  <a:pt x="69" y="211"/>
                  <a:pt x="68" y="211"/>
                </a:cubicBezTo>
                <a:cubicBezTo>
                  <a:pt x="68" y="212"/>
                  <a:pt x="67" y="212"/>
                  <a:pt x="68" y="213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69" y="212"/>
                  <a:pt x="69" y="213"/>
                  <a:pt x="69" y="214"/>
                </a:cubicBezTo>
                <a:cubicBezTo>
                  <a:pt x="70" y="213"/>
                  <a:pt x="70" y="211"/>
                  <a:pt x="71" y="211"/>
                </a:cubicBezTo>
                <a:cubicBezTo>
                  <a:pt x="70" y="211"/>
                  <a:pt x="70" y="212"/>
                  <a:pt x="70" y="212"/>
                </a:cubicBezTo>
                <a:cubicBezTo>
                  <a:pt x="71" y="212"/>
                  <a:pt x="71" y="212"/>
                  <a:pt x="71" y="212"/>
                </a:cubicBezTo>
                <a:cubicBezTo>
                  <a:pt x="71" y="213"/>
                  <a:pt x="70" y="213"/>
                  <a:pt x="71" y="214"/>
                </a:cubicBezTo>
                <a:cubicBezTo>
                  <a:pt x="69" y="213"/>
                  <a:pt x="70" y="215"/>
                  <a:pt x="69" y="216"/>
                </a:cubicBezTo>
                <a:cubicBezTo>
                  <a:pt x="68" y="217"/>
                  <a:pt x="66" y="218"/>
                  <a:pt x="67" y="219"/>
                </a:cubicBezTo>
                <a:cubicBezTo>
                  <a:pt x="65" y="219"/>
                  <a:pt x="64" y="222"/>
                  <a:pt x="62" y="223"/>
                </a:cubicBezTo>
                <a:cubicBezTo>
                  <a:pt x="63" y="223"/>
                  <a:pt x="62" y="223"/>
                  <a:pt x="63" y="223"/>
                </a:cubicBezTo>
                <a:cubicBezTo>
                  <a:pt x="63" y="223"/>
                  <a:pt x="62" y="225"/>
                  <a:pt x="63" y="225"/>
                </a:cubicBezTo>
                <a:cubicBezTo>
                  <a:pt x="63" y="224"/>
                  <a:pt x="63" y="223"/>
                  <a:pt x="64" y="223"/>
                </a:cubicBezTo>
                <a:cubicBezTo>
                  <a:pt x="64" y="221"/>
                  <a:pt x="67" y="221"/>
                  <a:pt x="67" y="219"/>
                </a:cubicBezTo>
                <a:cubicBezTo>
                  <a:pt x="68" y="218"/>
                  <a:pt x="68" y="218"/>
                  <a:pt x="69" y="217"/>
                </a:cubicBezTo>
                <a:cubicBezTo>
                  <a:pt x="69" y="217"/>
                  <a:pt x="68" y="217"/>
                  <a:pt x="69" y="216"/>
                </a:cubicBezTo>
                <a:cubicBezTo>
                  <a:pt x="70" y="217"/>
                  <a:pt x="69" y="216"/>
                  <a:pt x="69" y="216"/>
                </a:cubicBezTo>
                <a:cubicBezTo>
                  <a:pt x="70" y="216"/>
                  <a:pt x="73" y="213"/>
                  <a:pt x="72" y="212"/>
                </a:cubicBezTo>
                <a:cubicBezTo>
                  <a:pt x="73" y="212"/>
                  <a:pt x="73" y="212"/>
                  <a:pt x="73" y="212"/>
                </a:cubicBezTo>
                <a:cubicBezTo>
                  <a:pt x="73" y="211"/>
                  <a:pt x="73" y="210"/>
                  <a:pt x="72" y="210"/>
                </a:cubicBezTo>
                <a:cubicBezTo>
                  <a:pt x="73" y="210"/>
                  <a:pt x="73" y="210"/>
                  <a:pt x="73" y="211"/>
                </a:cubicBezTo>
                <a:cubicBezTo>
                  <a:pt x="72" y="210"/>
                  <a:pt x="72" y="211"/>
                  <a:pt x="72" y="211"/>
                </a:cubicBezTo>
                <a:cubicBezTo>
                  <a:pt x="72" y="210"/>
                  <a:pt x="72" y="209"/>
                  <a:pt x="72" y="209"/>
                </a:cubicBezTo>
                <a:cubicBezTo>
                  <a:pt x="72" y="210"/>
                  <a:pt x="71" y="210"/>
                  <a:pt x="71" y="210"/>
                </a:cubicBezTo>
                <a:cubicBezTo>
                  <a:pt x="72" y="210"/>
                  <a:pt x="71" y="209"/>
                  <a:pt x="72" y="209"/>
                </a:cubicBezTo>
                <a:cubicBezTo>
                  <a:pt x="73" y="209"/>
                  <a:pt x="72" y="207"/>
                  <a:pt x="74" y="208"/>
                </a:cubicBezTo>
                <a:cubicBezTo>
                  <a:pt x="74" y="208"/>
                  <a:pt x="74" y="207"/>
                  <a:pt x="74" y="207"/>
                </a:cubicBezTo>
                <a:close/>
                <a:moveTo>
                  <a:pt x="64" y="211"/>
                </a:moveTo>
                <a:cubicBezTo>
                  <a:pt x="66" y="211"/>
                  <a:pt x="67" y="206"/>
                  <a:pt x="68" y="207"/>
                </a:cubicBezTo>
                <a:cubicBezTo>
                  <a:pt x="68" y="206"/>
                  <a:pt x="70" y="205"/>
                  <a:pt x="69" y="204"/>
                </a:cubicBezTo>
                <a:cubicBezTo>
                  <a:pt x="68" y="206"/>
                  <a:pt x="66" y="208"/>
                  <a:pt x="64" y="211"/>
                </a:cubicBezTo>
                <a:close/>
                <a:moveTo>
                  <a:pt x="73" y="215"/>
                </a:moveTo>
                <a:cubicBezTo>
                  <a:pt x="73" y="215"/>
                  <a:pt x="74" y="214"/>
                  <a:pt x="73" y="214"/>
                </a:cubicBezTo>
                <a:cubicBezTo>
                  <a:pt x="73" y="215"/>
                  <a:pt x="72" y="214"/>
                  <a:pt x="72" y="215"/>
                </a:cubicBezTo>
                <a:cubicBezTo>
                  <a:pt x="72" y="215"/>
                  <a:pt x="71" y="215"/>
                  <a:pt x="71" y="217"/>
                </a:cubicBezTo>
                <a:cubicBezTo>
                  <a:pt x="71" y="217"/>
                  <a:pt x="71" y="217"/>
                  <a:pt x="71" y="217"/>
                </a:cubicBezTo>
                <a:cubicBezTo>
                  <a:pt x="72" y="217"/>
                  <a:pt x="73" y="215"/>
                  <a:pt x="74" y="216"/>
                </a:cubicBezTo>
                <a:cubicBezTo>
                  <a:pt x="74" y="216"/>
                  <a:pt x="74" y="215"/>
                  <a:pt x="75" y="215"/>
                </a:cubicBezTo>
                <a:cubicBezTo>
                  <a:pt x="74" y="214"/>
                  <a:pt x="74" y="214"/>
                  <a:pt x="74" y="213"/>
                </a:cubicBezTo>
                <a:cubicBezTo>
                  <a:pt x="75" y="213"/>
                  <a:pt x="75" y="212"/>
                  <a:pt x="76" y="212"/>
                </a:cubicBezTo>
                <a:cubicBezTo>
                  <a:pt x="75" y="212"/>
                  <a:pt x="76" y="211"/>
                  <a:pt x="76" y="211"/>
                </a:cubicBezTo>
                <a:cubicBezTo>
                  <a:pt x="75" y="211"/>
                  <a:pt x="74" y="213"/>
                  <a:pt x="73" y="214"/>
                </a:cubicBezTo>
                <a:cubicBezTo>
                  <a:pt x="74" y="214"/>
                  <a:pt x="74" y="215"/>
                  <a:pt x="73" y="215"/>
                </a:cubicBezTo>
                <a:close/>
                <a:moveTo>
                  <a:pt x="74" y="210"/>
                </a:moveTo>
                <a:cubicBezTo>
                  <a:pt x="74" y="210"/>
                  <a:pt x="74" y="210"/>
                  <a:pt x="74" y="210"/>
                </a:cubicBezTo>
                <a:cubicBezTo>
                  <a:pt x="75" y="211"/>
                  <a:pt x="75" y="211"/>
                  <a:pt x="75" y="211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4" y="210"/>
                  <a:pt x="74" y="210"/>
                </a:cubicBezTo>
                <a:close/>
                <a:moveTo>
                  <a:pt x="48" y="194"/>
                </a:moveTo>
                <a:cubicBezTo>
                  <a:pt x="47" y="194"/>
                  <a:pt x="49" y="193"/>
                  <a:pt x="48" y="193"/>
                </a:cubicBezTo>
                <a:cubicBezTo>
                  <a:pt x="47" y="193"/>
                  <a:pt x="47" y="195"/>
                  <a:pt x="48" y="194"/>
                </a:cubicBezTo>
                <a:close/>
                <a:moveTo>
                  <a:pt x="75" y="220"/>
                </a:moveTo>
                <a:cubicBezTo>
                  <a:pt x="76" y="219"/>
                  <a:pt x="77" y="219"/>
                  <a:pt x="77" y="217"/>
                </a:cubicBezTo>
                <a:cubicBezTo>
                  <a:pt x="76" y="218"/>
                  <a:pt x="75" y="219"/>
                  <a:pt x="75" y="220"/>
                </a:cubicBezTo>
                <a:close/>
                <a:moveTo>
                  <a:pt x="39" y="198"/>
                </a:moveTo>
                <a:cubicBezTo>
                  <a:pt x="39" y="199"/>
                  <a:pt x="39" y="198"/>
                  <a:pt x="39" y="199"/>
                </a:cubicBezTo>
                <a:cubicBezTo>
                  <a:pt x="40" y="199"/>
                  <a:pt x="40" y="198"/>
                  <a:pt x="40" y="198"/>
                </a:cubicBezTo>
                <a:cubicBezTo>
                  <a:pt x="40" y="198"/>
                  <a:pt x="39" y="198"/>
                  <a:pt x="39" y="198"/>
                </a:cubicBezTo>
                <a:close/>
                <a:moveTo>
                  <a:pt x="67" y="230"/>
                </a:moveTo>
                <a:cubicBezTo>
                  <a:pt x="68" y="230"/>
                  <a:pt x="68" y="229"/>
                  <a:pt x="67" y="229"/>
                </a:cubicBezTo>
                <a:cubicBezTo>
                  <a:pt x="67" y="229"/>
                  <a:pt x="66" y="229"/>
                  <a:pt x="67" y="230"/>
                </a:cubicBezTo>
                <a:cubicBezTo>
                  <a:pt x="67" y="230"/>
                  <a:pt x="67" y="230"/>
                  <a:pt x="67" y="230"/>
                </a:cubicBezTo>
                <a:cubicBezTo>
                  <a:pt x="68" y="230"/>
                  <a:pt x="71" y="228"/>
                  <a:pt x="70" y="227"/>
                </a:cubicBezTo>
                <a:cubicBezTo>
                  <a:pt x="70" y="228"/>
                  <a:pt x="69" y="228"/>
                  <a:pt x="68" y="228"/>
                </a:cubicBezTo>
                <a:cubicBezTo>
                  <a:pt x="68" y="228"/>
                  <a:pt x="67" y="228"/>
                  <a:pt x="68" y="227"/>
                </a:cubicBezTo>
                <a:cubicBezTo>
                  <a:pt x="67" y="228"/>
                  <a:pt x="67" y="229"/>
                  <a:pt x="68" y="229"/>
                </a:cubicBezTo>
                <a:cubicBezTo>
                  <a:pt x="68" y="229"/>
                  <a:pt x="68" y="229"/>
                  <a:pt x="68" y="230"/>
                </a:cubicBezTo>
                <a:cubicBezTo>
                  <a:pt x="68" y="229"/>
                  <a:pt x="67" y="230"/>
                  <a:pt x="67" y="230"/>
                </a:cubicBezTo>
                <a:close/>
                <a:moveTo>
                  <a:pt x="57" y="232"/>
                </a:moveTo>
                <a:cubicBezTo>
                  <a:pt x="56" y="231"/>
                  <a:pt x="57" y="233"/>
                  <a:pt x="56" y="233"/>
                </a:cubicBezTo>
                <a:cubicBezTo>
                  <a:pt x="56" y="233"/>
                  <a:pt x="57" y="233"/>
                  <a:pt x="57" y="232"/>
                </a:cubicBezTo>
                <a:cubicBezTo>
                  <a:pt x="57" y="231"/>
                  <a:pt x="60" y="229"/>
                  <a:pt x="61" y="228"/>
                </a:cubicBezTo>
                <a:cubicBezTo>
                  <a:pt x="60" y="228"/>
                  <a:pt x="60" y="227"/>
                  <a:pt x="60" y="227"/>
                </a:cubicBezTo>
                <a:cubicBezTo>
                  <a:pt x="61" y="227"/>
                  <a:pt x="62" y="226"/>
                  <a:pt x="62" y="226"/>
                </a:cubicBezTo>
                <a:cubicBezTo>
                  <a:pt x="61" y="226"/>
                  <a:pt x="61" y="226"/>
                  <a:pt x="60" y="226"/>
                </a:cubicBezTo>
                <a:cubicBezTo>
                  <a:pt x="61" y="226"/>
                  <a:pt x="61" y="227"/>
                  <a:pt x="61" y="227"/>
                </a:cubicBezTo>
                <a:cubicBezTo>
                  <a:pt x="59" y="228"/>
                  <a:pt x="58" y="230"/>
                  <a:pt x="57" y="232"/>
                </a:cubicBezTo>
                <a:close/>
                <a:moveTo>
                  <a:pt x="66" y="232"/>
                </a:moveTo>
                <a:cubicBezTo>
                  <a:pt x="67" y="232"/>
                  <a:pt x="65" y="232"/>
                  <a:pt x="65" y="231"/>
                </a:cubicBezTo>
                <a:cubicBezTo>
                  <a:pt x="66" y="232"/>
                  <a:pt x="64" y="232"/>
                  <a:pt x="64" y="233"/>
                </a:cubicBezTo>
                <a:cubicBezTo>
                  <a:pt x="65" y="233"/>
                  <a:pt x="65" y="233"/>
                  <a:pt x="66" y="233"/>
                </a:cubicBezTo>
                <a:cubicBezTo>
                  <a:pt x="65" y="232"/>
                  <a:pt x="65" y="233"/>
                  <a:pt x="65" y="233"/>
                </a:cubicBezTo>
                <a:cubicBezTo>
                  <a:pt x="65" y="232"/>
                  <a:pt x="65" y="232"/>
                  <a:pt x="66" y="232"/>
                </a:cubicBezTo>
                <a:cubicBezTo>
                  <a:pt x="66" y="232"/>
                  <a:pt x="66" y="232"/>
                  <a:pt x="66" y="233"/>
                </a:cubicBezTo>
                <a:cubicBezTo>
                  <a:pt x="67" y="232"/>
                  <a:pt x="68" y="232"/>
                  <a:pt x="67" y="231"/>
                </a:cubicBezTo>
                <a:cubicBezTo>
                  <a:pt x="67" y="231"/>
                  <a:pt x="67" y="232"/>
                  <a:pt x="66" y="232"/>
                </a:cubicBezTo>
                <a:close/>
                <a:moveTo>
                  <a:pt x="50" y="233"/>
                </a:moveTo>
                <a:cubicBezTo>
                  <a:pt x="50" y="232"/>
                  <a:pt x="50" y="232"/>
                  <a:pt x="50" y="232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8" y="233"/>
                  <a:pt x="48" y="234"/>
                  <a:pt x="47" y="235"/>
                </a:cubicBezTo>
                <a:cubicBezTo>
                  <a:pt x="48" y="233"/>
                  <a:pt x="49" y="231"/>
                  <a:pt x="50" y="229"/>
                </a:cubicBezTo>
                <a:cubicBezTo>
                  <a:pt x="52" y="228"/>
                  <a:pt x="53" y="226"/>
                  <a:pt x="55" y="224"/>
                </a:cubicBezTo>
                <a:cubicBezTo>
                  <a:pt x="55" y="225"/>
                  <a:pt x="54" y="226"/>
                  <a:pt x="53" y="227"/>
                </a:cubicBezTo>
                <a:cubicBezTo>
                  <a:pt x="52" y="228"/>
                  <a:pt x="53" y="228"/>
                  <a:pt x="52" y="229"/>
                </a:cubicBezTo>
                <a:cubicBezTo>
                  <a:pt x="52" y="229"/>
                  <a:pt x="52" y="230"/>
                  <a:pt x="52" y="229"/>
                </a:cubicBezTo>
                <a:cubicBezTo>
                  <a:pt x="52" y="231"/>
                  <a:pt x="50" y="232"/>
                  <a:pt x="50" y="233"/>
                </a:cubicBezTo>
                <a:close/>
                <a:moveTo>
                  <a:pt x="51" y="231"/>
                </a:moveTo>
                <a:cubicBezTo>
                  <a:pt x="51" y="231"/>
                  <a:pt x="50" y="231"/>
                  <a:pt x="50" y="231"/>
                </a:cubicBezTo>
                <a:cubicBezTo>
                  <a:pt x="50" y="232"/>
                  <a:pt x="50" y="232"/>
                  <a:pt x="51" y="231"/>
                </a:cubicBezTo>
                <a:close/>
                <a:moveTo>
                  <a:pt x="47" y="227"/>
                </a:moveTo>
                <a:cubicBezTo>
                  <a:pt x="47" y="226"/>
                  <a:pt x="48" y="225"/>
                  <a:pt x="48" y="225"/>
                </a:cubicBezTo>
                <a:cubicBezTo>
                  <a:pt x="47" y="225"/>
                  <a:pt x="47" y="225"/>
                  <a:pt x="47" y="225"/>
                </a:cubicBezTo>
                <a:cubicBezTo>
                  <a:pt x="48" y="226"/>
                  <a:pt x="46" y="226"/>
                  <a:pt x="47" y="227"/>
                </a:cubicBezTo>
                <a:close/>
                <a:moveTo>
                  <a:pt x="64" y="239"/>
                </a:moveTo>
                <a:cubicBezTo>
                  <a:pt x="64" y="238"/>
                  <a:pt x="65" y="238"/>
                  <a:pt x="64" y="238"/>
                </a:cubicBezTo>
                <a:cubicBezTo>
                  <a:pt x="64" y="238"/>
                  <a:pt x="64" y="238"/>
                  <a:pt x="64" y="238"/>
                </a:cubicBezTo>
                <a:cubicBezTo>
                  <a:pt x="65" y="238"/>
                  <a:pt x="63" y="239"/>
                  <a:pt x="64" y="239"/>
                </a:cubicBezTo>
                <a:close/>
                <a:moveTo>
                  <a:pt x="54" y="231"/>
                </a:moveTo>
                <a:cubicBezTo>
                  <a:pt x="53" y="232"/>
                  <a:pt x="53" y="232"/>
                  <a:pt x="53" y="232"/>
                </a:cubicBezTo>
                <a:cubicBezTo>
                  <a:pt x="53" y="231"/>
                  <a:pt x="53" y="231"/>
                  <a:pt x="53" y="231"/>
                </a:cubicBezTo>
                <a:cubicBezTo>
                  <a:pt x="53" y="231"/>
                  <a:pt x="52" y="231"/>
                  <a:pt x="52" y="231"/>
                </a:cubicBezTo>
                <a:cubicBezTo>
                  <a:pt x="52" y="232"/>
                  <a:pt x="53" y="232"/>
                  <a:pt x="52" y="232"/>
                </a:cubicBezTo>
                <a:cubicBezTo>
                  <a:pt x="51" y="232"/>
                  <a:pt x="51" y="234"/>
                  <a:pt x="50" y="235"/>
                </a:cubicBezTo>
                <a:cubicBezTo>
                  <a:pt x="50" y="235"/>
                  <a:pt x="51" y="236"/>
                  <a:pt x="51" y="235"/>
                </a:cubicBezTo>
                <a:cubicBezTo>
                  <a:pt x="52" y="235"/>
                  <a:pt x="50" y="235"/>
                  <a:pt x="51" y="235"/>
                </a:cubicBezTo>
                <a:cubicBezTo>
                  <a:pt x="51" y="235"/>
                  <a:pt x="52" y="235"/>
                  <a:pt x="52" y="234"/>
                </a:cubicBezTo>
                <a:cubicBezTo>
                  <a:pt x="51" y="234"/>
                  <a:pt x="51" y="234"/>
                  <a:pt x="51" y="233"/>
                </a:cubicBezTo>
                <a:cubicBezTo>
                  <a:pt x="52" y="233"/>
                  <a:pt x="52" y="232"/>
                  <a:pt x="53" y="232"/>
                </a:cubicBezTo>
                <a:cubicBezTo>
                  <a:pt x="53" y="232"/>
                  <a:pt x="53" y="233"/>
                  <a:pt x="53" y="233"/>
                </a:cubicBezTo>
                <a:cubicBezTo>
                  <a:pt x="54" y="232"/>
                  <a:pt x="54" y="231"/>
                  <a:pt x="53" y="231"/>
                </a:cubicBezTo>
                <a:cubicBezTo>
                  <a:pt x="53" y="231"/>
                  <a:pt x="54" y="231"/>
                  <a:pt x="54" y="231"/>
                </a:cubicBezTo>
                <a:close/>
                <a:moveTo>
                  <a:pt x="53" y="236"/>
                </a:moveTo>
                <a:cubicBezTo>
                  <a:pt x="54" y="237"/>
                  <a:pt x="51" y="238"/>
                  <a:pt x="52" y="239"/>
                </a:cubicBezTo>
                <a:cubicBezTo>
                  <a:pt x="53" y="237"/>
                  <a:pt x="55" y="235"/>
                  <a:pt x="56" y="233"/>
                </a:cubicBezTo>
                <a:cubicBezTo>
                  <a:pt x="55" y="234"/>
                  <a:pt x="55" y="235"/>
                  <a:pt x="54" y="235"/>
                </a:cubicBezTo>
                <a:cubicBezTo>
                  <a:pt x="54" y="236"/>
                  <a:pt x="54" y="236"/>
                  <a:pt x="54" y="235"/>
                </a:cubicBezTo>
                <a:cubicBezTo>
                  <a:pt x="54" y="236"/>
                  <a:pt x="53" y="237"/>
                  <a:pt x="53" y="236"/>
                </a:cubicBezTo>
                <a:close/>
                <a:moveTo>
                  <a:pt x="59" y="240"/>
                </a:moveTo>
                <a:cubicBezTo>
                  <a:pt x="59" y="240"/>
                  <a:pt x="60" y="240"/>
                  <a:pt x="60" y="240"/>
                </a:cubicBezTo>
                <a:cubicBezTo>
                  <a:pt x="60" y="239"/>
                  <a:pt x="60" y="240"/>
                  <a:pt x="59" y="239"/>
                </a:cubicBezTo>
                <a:cubicBezTo>
                  <a:pt x="60" y="239"/>
                  <a:pt x="59" y="239"/>
                  <a:pt x="59" y="239"/>
                </a:cubicBezTo>
                <a:cubicBezTo>
                  <a:pt x="60" y="240"/>
                  <a:pt x="59" y="240"/>
                  <a:pt x="59" y="240"/>
                </a:cubicBezTo>
                <a:close/>
                <a:moveTo>
                  <a:pt x="46" y="234"/>
                </a:moveTo>
                <a:cubicBezTo>
                  <a:pt x="47" y="234"/>
                  <a:pt x="47" y="233"/>
                  <a:pt x="47" y="233"/>
                </a:cubicBezTo>
                <a:cubicBezTo>
                  <a:pt x="46" y="234"/>
                  <a:pt x="46" y="232"/>
                  <a:pt x="46" y="233"/>
                </a:cubicBezTo>
                <a:cubicBezTo>
                  <a:pt x="46" y="233"/>
                  <a:pt x="46" y="233"/>
                  <a:pt x="46" y="233"/>
                </a:cubicBezTo>
                <a:cubicBezTo>
                  <a:pt x="46" y="233"/>
                  <a:pt x="46" y="234"/>
                  <a:pt x="46" y="234"/>
                </a:cubicBezTo>
                <a:close/>
                <a:moveTo>
                  <a:pt x="48" y="236"/>
                </a:moveTo>
                <a:cubicBezTo>
                  <a:pt x="48" y="237"/>
                  <a:pt x="49" y="237"/>
                  <a:pt x="49" y="238"/>
                </a:cubicBezTo>
                <a:cubicBezTo>
                  <a:pt x="49" y="237"/>
                  <a:pt x="51" y="237"/>
                  <a:pt x="51" y="236"/>
                </a:cubicBezTo>
                <a:cubicBezTo>
                  <a:pt x="50" y="236"/>
                  <a:pt x="50" y="236"/>
                  <a:pt x="49" y="237"/>
                </a:cubicBezTo>
                <a:cubicBezTo>
                  <a:pt x="49" y="236"/>
                  <a:pt x="50" y="236"/>
                  <a:pt x="49" y="235"/>
                </a:cubicBezTo>
                <a:cubicBezTo>
                  <a:pt x="49" y="236"/>
                  <a:pt x="49" y="236"/>
                  <a:pt x="48" y="236"/>
                </a:cubicBezTo>
                <a:close/>
                <a:moveTo>
                  <a:pt x="24" y="224"/>
                </a:moveTo>
                <a:cubicBezTo>
                  <a:pt x="24" y="223"/>
                  <a:pt x="24" y="224"/>
                  <a:pt x="25" y="223"/>
                </a:cubicBezTo>
                <a:cubicBezTo>
                  <a:pt x="24" y="223"/>
                  <a:pt x="24" y="223"/>
                  <a:pt x="23" y="223"/>
                </a:cubicBezTo>
                <a:cubicBezTo>
                  <a:pt x="24" y="224"/>
                  <a:pt x="24" y="223"/>
                  <a:pt x="24" y="224"/>
                </a:cubicBezTo>
                <a:cubicBezTo>
                  <a:pt x="24" y="224"/>
                  <a:pt x="24" y="224"/>
                  <a:pt x="24" y="224"/>
                </a:cubicBezTo>
                <a:close/>
                <a:moveTo>
                  <a:pt x="17" y="230"/>
                </a:moveTo>
                <a:cubicBezTo>
                  <a:pt x="18" y="228"/>
                  <a:pt x="19" y="228"/>
                  <a:pt x="19" y="227"/>
                </a:cubicBezTo>
                <a:cubicBezTo>
                  <a:pt x="19" y="227"/>
                  <a:pt x="16" y="229"/>
                  <a:pt x="17" y="230"/>
                </a:cubicBezTo>
                <a:close/>
                <a:moveTo>
                  <a:pt x="45" y="246"/>
                </a:moveTo>
                <a:cubicBezTo>
                  <a:pt x="45" y="246"/>
                  <a:pt x="46" y="247"/>
                  <a:pt x="46" y="247"/>
                </a:cubicBezTo>
                <a:cubicBezTo>
                  <a:pt x="45" y="247"/>
                  <a:pt x="45" y="248"/>
                  <a:pt x="45" y="248"/>
                </a:cubicBezTo>
                <a:cubicBezTo>
                  <a:pt x="46" y="248"/>
                  <a:pt x="46" y="247"/>
                  <a:pt x="47" y="247"/>
                </a:cubicBezTo>
                <a:cubicBezTo>
                  <a:pt x="47" y="247"/>
                  <a:pt x="47" y="247"/>
                  <a:pt x="47" y="247"/>
                </a:cubicBezTo>
                <a:cubicBezTo>
                  <a:pt x="46" y="247"/>
                  <a:pt x="46" y="245"/>
                  <a:pt x="45" y="246"/>
                </a:cubicBezTo>
                <a:close/>
                <a:moveTo>
                  <a:pt x="19" y="231"/>
                </a:moveTo>
                <a:cubicBezTo>
                  <a:pt x="19" y="231"/>
                  <a:pt x="18" y="231"/>
                  <a:pt x="18" y="231"/>
                </a:cubicBezTo>
                <a:cubicBezTo>
                  <a:pt x="19" y="232"/>
                  <a:pt x="19" y="230"/>
                  <a:pt x="18" y="230"/>
                </a:cubicBezTo>
                <a:cubicBezTo>
                  <a:pt x="18" y="231"/>
                  <a:pt x="19" y="230"/>
                  <a:pt x="19" y="231"/>
                </a:cubicBezTo>
                <a:close/>
                <a:moveTo>
                  <a:pt x="18" y="232"/>
                </a:moveTo>
                <a:cubicBezTo>
                  <a:pt x="18" y="234"/>
                  <a:pt x="17" y="234"/>
                  <a:pt x="17" y="235"/>
                </a:cubicBezTo>
                <a:cubicBezTo>
                  <a:pt x="17" y="235"/>
                  <a:pt x="17" y="234"/>
                  <a:pt x="18" y="234"/>
                </a:cubicBezTo>
                <a:cubicBezTo>
                  <a:pt x="18" y="233"/>
                  <a:pt x="19" y="232"/>
                  <a:pt x="18" y="232"/>
                </a:cubicBezTo>
                <a:cubicBezTo>
                  <a:pt x="17" y="232"/>
                  <a:pt x="18" y="233"/>
                  <a:pt x="18" y="232"/>
                </a:cubicBezTo>
                <a:close/>
                <a:moveTo>
                  <a:pt x="4" y="256"/>
                </a:moveTo>
                <a:cubicBezTo>
                  <a:pt x="5" y="255"/>
                  <a:pt x="5" y="254"/>
                  <a:pt x="6" y="253"/>
                </a:cubicBezTo>
                <a:cubicBezTo>
                  <a:pt x="5" y="254"/>
                  <a:pt x="4" y="255"/>
                  <a:pt x="4" y="256"/>
                </a:cubicBezTo>
                <a:close/>
                <a:moveTo>
                  <a:pt x="5" y="258"/>
                </a:moveTo>
                <a:cubicBezTo>
                  <a:pt x="6" y="257"/>
                  <a:pt x="6" y="258"/>
                  <a:pt x="6" y="257"/>
                </a:cubicBezTo>
                <a:cubicBezTo>
                  <a:pt x="6" y="257"/>
                  <a:pt x="6" y="256"/>
                  <a:pt x="6" y="257"/>
                </a:cubicBezTo>
                <a:cubicBezTo>
                  <a:pt x="6" y="257"/>
                  <a:pt x="6" y="257"/>
                  <a:pt x="6" y="257"/>
                </a:cubicBezTo>
                <a:cubicBezTo>
                  <a:pt x="5" y="257"/>
                  <a:pt x="5" y="257"/>
                  <a:pt x="5" y="258"/>
                </a:cubicBezTo>
                <a:close/>
                <a:moveTo>
                  <a:pt x="810" y="264"/>
                </a:moveTo>
                <a:cubicBezTo>
                  <a:pt x="810" y="263"/>
                  <a:pt x="808" y="261"/>
                  <a:pt x="809" y="261"/>
                </a:cubicBezTo>
                <a:cubicBezTo>
                  <a:pt x="810" y="263"/>
                  <a:pt x="809" y="259"/>
                  <a:pt x="809" y="258"/>
                </a:cubicBezTo>
                <a:cubicBezTo>
                  <a:pt x="810" y="258"/>
                  <a:pt x="811" y="261"/>
                  <a:pt x="811" y="261"/>
                </a:cubicBezTo>
                <a:cubicBezTo>
                  <a:pt x="809" y="256"/>
                  <a:pt x="809" y="255"/>
                  <a:pt x="807" y="251"/>
                </a:cubicBezTo>
                <a:cubicBezTo>
                  <a:pt x="808" y="254"/>
                  <a:pt x="807" y="252"/>
                  <a:pt x="806" y="253"/>
                </a:cubicBezTo>
                <a:cubicBezTo>
                  <a:pt x="806" y="253"/>
                  <a:pt x="807" y="260"/>
                  <a:pt x="805" y="261"/>
                </a:cubicBezTo>
                <a:cubicBezTo>
                  <a:pt x="805" y="261"/>
                  <a:pt x="804" y="259"/>
                  <a:pt x="804" y="259"/>
                </a:cubicBezTo>
                <a:cubicBezTo>
                  <a:pt x="803" y="261"/>
                  <a:pt x="804" y="266"/>
                  <a:pt x="801" y="262"/>
                </a:cubicBezTo>
                <a:cubicBezTo>
                  <a:pt x="805" y="271"/>
                  <a:pt x="805" y="267"/>
                  <a:pt x="806" y="266"/>
                </a:cubicBezTo>
                <a:cubicBezTo>
                  <a:pt x="806" y="266"/>
                  <a:pt x="810" y="269"/>
                  <a:pt x="808" y="265"/>
                </a:cubicBezTo>
                <a:cubicBezTo>
                  <a:pt x="809" y="266"/>
                  <a:pt x="810" y="269"/>
                  <a:pt x="810" y="268"/>
                </a:cubicBezTo>
                <a:cubicBezTo>
                  <a:pt x="811" y="267"/>
                  <a:pt x="808" y="263"/>
                  <a:pt x="810" y="264"/>
                </a:cubicBezTo>
                <a:close/>
                <a:moveTo>
                  <a:pt x="440" y="4"/>
                </a:moveTo>
                <a:cubicBezTo>
                  <a:pt x="437" y="3"/>
                  <a:pt x="437" y="4"/>
                  <a:pt x="434" y="4"/>
                </a:cubicBezTo>
                <a:cubicBezTo>
                  <a:pt x="434" y="3"/>
                  <a:pt x="433" y="3"/>
                  <a:pt x="433" y="3"/>
                </a:cubicBezTo>
                <a:cubicBezTo>
                  <a:pt x="435" y="3"/>
                  <a:pt x="437" y="3"/>
                  <a:pt x="438" y="2"/>
                </a:cubicBezTo>
                <a:cubicBezTo>
                  <a:pt x="434" y="2"/>
                  <a:pt x="429" y="3"/>
                  <a:pt x="425" y="3"/>
                </a:cubicBezTo>
                <a:cubicBezTo>
                  <a:pt x="428" y="3"/>
                  <a:pt x="433" y="4"/>
                  <a:pt x="437" y="4"/>
                </a:cubicBezTo>
                <a:cubicBezTo>
                  <a:pt x="436" y="4"/>
                  <a:pt x="434" y="4"/>
                  <a:pt x="434" y="4"/>
                </a:cubicBezTo>
                <a:cubicBezTo>
                  <a:pt x="439" y="4"/>
                  <a:pt x="441" y="4"/>
                  <a:pt x="443" y="5"/>
                </a:cubicBezTo>
                <a:cubicBezTo>
                  <a:pt x="442" y="4"/>
                  <a:pt x="446" y="5"/>
                  <a:pt x="446" y="5"/>
                </a:cubicBezTo>
                <a:cubicBezTo>
                  <a:pt x="444" y="4"/>
                  <a:pt x="444" y="5"/>
                  <a:pt x="440" y="4"/>
                </a:cubicBezTo>
                <a:close/>
                <a:moveTo>
                  <a:pt x="399" y="5"/>
                </a:moveTo>
                <a:cubicBezTo>
                  <a:pt x="398" y="4"/>
                  <a:pt x="401" y="4"/>
                  <a:pt x="398" y="4"/>
                </a:cubicBezTo>
                <a:cubicBezTo>
                  <a:pt x="393" y="5"/>
                  <a:pt x="386" y="4"/>
                  <a:pt x="382" y="5"/>
                </a:cubicBezTo>
                <a:cubicBezTo>
                  <a:pt x="385" y="5"/>
                  <a:pt x="389" y="5"/>
                  <a:pt x="390" y="6"/>
                </a:cubicBezTo>
                <a:cubicBezTo>
                  <a:pt x="395" y="5"/>
                  <a:pt x="398" y="6"/>
                  <a:pt x="400" y="5"/>
                </a:cubicBezTo>
                <a:lnTo>
                  <a:pt x="399" y="5"/>
                </a:lnTo>
                <a:close/>
                <a:moveTo>
                  <a:pt x="142" y="101"/>
                </a:moveTo>
                <a:cubicBezTo>
                  <a:pt x="142" y="102"/>
                  <a:pt x="141" y="103"/>
                  <a:pt x="143" y="102"/>
                </a:cubicBezTo>
                <a:cubicBezTo>
                  <a:pt x="147" y="98"/>
                  <a:pt x="152" y="95"/>
                  <a:pt x="156" y="91"/>
                </a:cubicBezTo>
                <a:cubicBezTo>
                  <a:pt x="154" y="92"/>
                  <a:pt x="153" y="93"/>
                  <a:pt x="152" y="94"/>
                </a:cubicBezTo>
                <a:cubicBezTo>
                  <a:pt x="153" y="93"/>
                  <a:pt x="154" y="92"/>
                  <a:pt x="154" y="91"/>
                </a:cubicBezTo>
                <a:cubicBezTo>
                  <a:pt x="149" y="95"/>
                  <a:pt x="141" y="101"/>
                  <a:pt x="134" y="107"/>
                </a:cubicBezTo>
                <a:cubicBezTo>
                  <a:pt x="135" y="107"/>
                  <a:pt x="140" y="103"/>
                  <a:pt x="142" y="101"/>
                </a:cubicBezTo>
                <a:close/>
                <a:moveTo>
                  <a:pt x="84" y="158"/>
                </a:moveTo>
                <a:cubicBezTo>
                  <a:pt x="84" y="159"/>
                  <a:pt x="84" y="160"/>
                  <a:pt x="83" y="160"/>
                </a:cubicBezTo>
                <a:cubicBezTo>
                  <a:pt x="83" y="161"/>
                  <a:pt x="83" y="162"/>
                  <a:pt x="84" y="161"/>
                </a:cubicBezTo>
                <a:cubicBezTo>
                  <a:pt x="84" y="161"/>
                  <a:pt x="84" y="161"/>
                  <a:pt x="84" y="161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5" y="160"/>
                  <a:pt x="84" y="161"/>
                  <a:pt x="85" y="161"/>
                </a:cubicBezTo>
                <a:cubicBezTo>
                  <a:pt x="85" y="160"/>
                  <a:pt x="86" y="160"/>
                  <a:pt x="85" y="160"/>
                </a:cubicBezTo>
                <a:cubicBezTo>
                  <a:pt x="85" y="160"/>
                  <a:pt x="85" y="160"/>
                  <a:pt x="85" y="160"/>
                </a:cubicBezTo>
                <a:cubicBezTo>
                  <a:pt x="85" y="160"/>
                  <a:pt x="85" y="159"/>
                  <a:pt x="85" y="159"/>
                </a:cubicBezTo>
                <a:cubicBezTo>
                  <a:pt x="85" y="159"/>
                  <a:pt x="86" y="159"/>
                  <a:pt x="87" y="158"/>
                </a:cubicBezTo>
                <a:cubicBezTo>
                  <a:pt x="85" y="159"/>
                  <a:pt x="86" y="157"/>
                  <a:pt x="84" y="158"/>
                </a:cubicBezTo>
                <a:close/>
                <a:moveTo>
                  <a:pt x="103" y="180"/>
                </a:moveTo>
                <a:cubicBezTo>
                  <a:pt x="102" y="180"/>
                  <a:pt x="102" y="181"/>
                  <a:pt x="102" y="181"/>
                </a:cubicBezTo>
                <a:cubicBezTo>
                  <a:pt x="102" y="181"/>
                  <a:pt x="103" y="181"/>
                  <a:pt x="103" y="181"/>
                </a:cubicBezTo>
                <a:cubicBezTo>
                  <a:pt x="103" y="181"/>
                  <a:pt x="102" y="181"/>
                  <a:pt x="103" y="182"/>
                </a:cubicBezTo>
                <a:cubicBezTo>
                  <a:pt x="103" y="182"/>
                  <a:pt x="103" y="181"/>
                  <a:pt x="104" y="181"/>
                </a:cubicBezTo>
                <a:cubicBezTo>
                  <a:pt x="103" y="182"/>
                  <a:pt x="103" y="182"/>
                  <a:pt x="103" y="183"/>
                </a:cubicBezTo>
                <a:cubicBezTo>
                  <a:pt x="103" y="182"/>
                  <a:pt x="104" y="182"/>
                  <a:pt x="104" y="181"/>
                </a:cubicBezTo>
                <a:cubicBezTo>
                  <a:pt x="103" y="182"/>
                  <a:pt x="104" y="180"/>
                  <a:pt x="103" y="180"/>
                </a:cubicBezTo>
                <a:close/>
                <a:moveTo>
                  <a:pt x="77" y="160"/>
                </a:moveTo>
                <a:cubicBezTo>
                  <a:pt x="79" y="161"/>
                  <a:pt x="79" y="158"/>
                  <a:pt x="80" y="158"/>
                </a:cubicBezTo>
                <a:cubicBezTo>
                  <a:pt x="80" y="157"/>
                  <a:pt x="80" y="157"/>
                  <a:pt x="80" y="157"/>
                </a:cubicBezTo>
                <a:cubicBezTo>
                  <a:pt x="79" y="157"/>
                  <a:pt x="78" y="159"/>
                  <a:pt x="77" y="160"/>
                </a:cubicBezTo>
                <a:close/>
                <a:moveTo>
                  <a:pt x="81" y="163"/>
                </a:moveTo>
                <a:cubicBezTo>
                  <a:pt x="81" y="163"/>
                  <a:pt x="81" y="164"/>
                  <a:pt x="81" y="164"/>
                </a:cubicBezTo>
                <a:cubicBezTo>
                  <a:pt x="81" y="164"/>
                  <a:pt x="80" y="165"/>
                  <a:pt x="80" y="165"/>
                </a:cubicBezTo>
                <a:cubicBezTo>
                  <a:pt x="82" y="164"/>
                  <a:pt x="83" y="163"/>
                  <a:pt x="83" y="162"/>
                </a:cubicBezTo>
                <a:cubicBezTo>
                  <a:pt x="83" y="161"/>
                  <a:pt x="83" y="161"/>
                  <a:pt x="82" y="161"/>
                </a:cubicBezTo>
                <a:cubicBezTo>
                  <a:pt x="81" y="161"/>
                  <a:pt x="82" y="163"/>
                  <a:pt x="81" y="163"/>
                </a:cubicBezTo>
                <a:close/>
                <a:moveTo>
                  <a:pt x="95" y="192"/>
                </a:moveTo>
                <a:cubicBezTo>
                  <a:pt x="95" y="192"/>
                  <a:pt x="95" y="192"/>
                  <a:pt x="94" y="192"/>
                </a:cubicBezTo>
                <a:cubicBezTo>
                  <a:pt x="94" y="192"/>
                  <a:pt x="94" y="193"/>
                  <a:pt x="94" y="193"/>
                </a:cubicBezTo>
                <a:cubicBezTo>
                  <a:pt x="93" y="193"/>
                  <a:pt x="93" y="194"/>
                  <a:pt x="94" y="194"/>
                </a:cubicBezTo>
                <a:cubicBezTo>
                  <a:pt x="93" y="194"/>
                  <a:pt x="91" y="196"/>
                  <a:pt x="91" y="197"/>
                </a:cubicBezTo>
                <a:cubicBezTo>
                  <a:pt x="91" y="197"/>
                  <a:pt x="91" y="197"/>
                  <a:pt x="91" y="197"/>
                </a:cubicBezTo>
                <a:cubicBezTo>
                  <a:pt x="91" y="198"/>
                  <a:pt x="90" y="198"/>
                  <a:pt x="90" y="199"/>
                </a:cubicBezTo>
                <a:cubicBezTo>
                  <a:pt x="91" y="197"/>
                  <a:pt x="92" y="197"/>
                  <a:pt x="93" y="197"/>
                </a:cubicBezTo>
                <a:cubicBezTo>
                  <a:pt x="93" y="197"/>
                  <a:pt x="93" y="197"/>
                  <a:pt x="93" y="196"/>
                </a:cubicBezTo>
                <a:cubicBezTo>
                  <a:pt x="93" y="196"/>
                  <a:pt x="94" y="195"/>
                  <a:pt x="94" y="195"/>
                </a:cubicBezTo>
                <a:cubicBezTo>
                  <a:pt x="94" y="195"/>
                  <a:pt x="94" y="195"/>
                  <a:pt x="94" y="196"/>
                </a:cubicBezTo>
                <a:cubicBezTo>
                  <a:pt x="95" y="194"/>
                  <a:pt x="95" y="192"/>
                  <a:pt x="96" y="193"/>
                </a:cubicBezTo>
                <a:cubicBezTo>
                  <a:pt x="96" y="193"/>
                  <a:pt x="96" y="193"/>
                  <a:pt x="96" y="193"/>
                </a:cubicBezTo>
                <a:cubicBezTo>
                  <a:pt x="97" y="193"/>
                  <a:pt x="97" y="193"/>
                  <a:pt x="97" y="192"/>
                </a:cubicBezTo>
                <a:cubicBezTo>
                  <a:pt x="96" y="193"/>
                  <a:pt x="97" y="192"/>
                  <a:pt x="96" y="192"/>
                </a:cubicBezTo>
                <a:cubicBezTo>
                  <a:pt x="96" y="193"/>
                  <a:pt x="96" y="192"/>
                  <a:pt x="95" y="192"/>
                </a:cubicBezTo>
                <a:close/>
                <a:moveTo>
                  <a:pt x="65" y="175"/>
                </a:moveTo>
                <a:cubicBezTo>
                  <a:pt x="64" y="175"/>
                  <a:pt x="64" y="175"/>
                  <a:pt x="63" y="175"/>
                </a:cubicBezTo>
                <a:cubicBezTo>
                  <a:pt x="63" y="175"/>
                  <a:pt x="63" y="175"/>
                  <a:pt x="63" y="176"/>
                </a:cubicBezTo>
                <a:cubicBezTo>
                  <a:pt x="64" y="176"/>
                  <a:pt x="64" y="176"/>
                  <a:pt x="64" y="177"/>
                </a:cubicBezTo>
                <a:cubicBezTo>
                  <a:pt x="65" y="175"/>
                  <a:pt x="66" y="175"/>
                  <a:pt x="67" y="173"/>
                </a:cubicBezTo>
                <a:cubicBezTo>
                  <a:pt x="65" y="173"/>
                  <a:pt x="66" y="174"/>
                  <a:pt x="65" y="175"/>
                </a:cubicBezTo>
                <a:close/>
                <a:moveTo>
                  <a:pt x="45" y="240"/>
                </a:moveTo>
                <a:cubicBezTo>
                  <a:pt x="46" y="241"/>
                  <a:pt x="46" y="241"/>
                  <a:pt x="46" y="241"/>
                </a:cubicBezTo>
                <a:cubicBezTo>
                  <a:pt x="45" y="241"/>
                  <a:pt x="45" y="242"/>
                  <a:pt x="44" y="243"/>
                </a:cubicBezTo>
                <a:cubicBezTo>
                  <a:pt x="44" y="243"/>
                  <a:pt x="43" y="243"/>
                  <a:pt x="43" y="243"/>
                </a:cubicBezTo>
                <a:cubicBezTo>
                  <a:pt x="43" y="244"/>
                  <a:pt x="43" y="244"/>
                  <a:pt x="42" y="245"/>
                </a:cubicBezTo>
                <a:cubicBezTo>
                  <a:pt x="43" y="245"/>
                  <a:pt x="43" y="245"/>
                  <a:pt x="44" y="244"/>
                </a:cubicBezTo>
                <a:cubicBezTo>
                  <a:pt x="44" y="244"/>
                  <a:pt x="44" y="244"/>
                  <a:pt x="44" y="244"/>
                </a:cubicBezTo>
                <a:cubicBezTo>
                  <a:pt x="44" y="244"/>
                  <a:pt x="45" y="243"/>
                  <a:pt x="45" y="244"/>
                </a:cubicBezTo>
                <a:cubicBezTo>
                  <a:pt x="45" y="241"/>
                  <a:pt x="47" y="241"/>
                  <a:pt x="48" y="239"/>
                </a:cubicBezTo>
                <a:cubicBezTo>
                  <a:pt x="47" y="238"/>
                  <a:pt x="48" y="238"/>
                  <a:pt x="48" y="237"/>
                </a:cubicBezTo>
                <a:cubicBezTo>
                  <a:pt x="47" y="238"/>
                  <a:pt x="47" y="240"/>
                  <a:pt x="45" y="240"/>
                </a:cubicBezTo>
                <a:close/>
                <a:moveTo>
                  <a:pt x="820" y="180"/>
                </a:moveTo>
                <a:cubicBezTo>
                  <a:pt x="820" y="181"/>
                  <a:pt x="820" y="181"/>
                  <a:pt x="820" y="181"/>
                </a:cubicBezTo>
                <a:cubicBezTo>
                  <a:pt x="821" y="181"/>
                  <a:pt x="820" y="180"/>
                  <a:pt x="820" y="180"/>
                </a:cubicBezTo>
                <a:close/>
                <a:moveTo>
                  <a:pt x="866" y="171"/>
                </a:moveTo>
                <a:cubicBezTo>
                  <a:pt x="865" y="171"/>
                  <a:pt x="865" y="172"/>
                  <a:pt x="865" y="172"/>
                </a:cubicBezTo>
                <a:cubicBezTo>
                  <a:pt x="865" y="172"/>
                  <a:pt x="866" y="172"/>
                  <a:pt x="866" y="171"/>
                </a:cubicBezTo>
                <a:close/>
                <a:moveTo>
                  <a:pt x="867" y="170"/>
                </a:moveTo>
                <a:cubicBezTo>
                  <a:pt x="867" y="170"/>
                  <a:pt x="866" y="171"/>
                  <a:pt x="866" y="171"/>
                </a:cubicBezTo>
                <a:cubicBezTo>
                  <a:pt x="867" y="171"/>
                  <a:pt x="867" y="170"/>
                  <a:pt x="867" y="170"/>
                </a:cubicBezTo>
                <a:close/>
                <a:moveTo>
                  <a:pt x="861" y="164"/>
                </a:moveTo>
                <a:cubicBezTo>
                  <a:pt x="861" y="164"/>
                  <a:pt x="861" y="165"/>
                  <a:pt x="861" y="165"/>
                </a:cubicBezTo>
                <a:cubicBezTo>
                  <a:pt x="861" y="164"/>
                  <a:pt x="861" y="164"/>
                  <a:pt x="861" y="164"/>
                </a:cubicBezTo>
                <a:close/>
                <a:moveTo>
                  <a:pt x="868" y="162"/>
                </a:moveTo>
                <a:cubicBezTo>
                  <a:pt x="868" y="163"/>
                  <a:pt x="868" y="163"/>
                  <a:pt x="868" y="164"/>
                </a:cubicBezTo>
                <a:cubicBezTo>
                  <a:pt x="868" y="163"/>
                  <a:pt x="868" y="162"/>
                  <a:pt x="868" y="162"/>
                </a:cubicBezTo>
                <a:close/>
                <a:moveTo>
                  <a:pt x="837" y="147"/>
                </a:moveTo>
                <a:cubicBezTo>
                  <a:pt x="837" y="148"/>
                  <a:pt x="837" y="150"/>
                  <a:pt x="836" y="151"/>
                </a:cubicBezTo>
                <a:cubicBezTo>
                  <a:pt x="837" y="150"/>
                  <a:pt x="837" y="148"/>
                  <a:pt x="837" y="147"/>
                </a:cubicBezTo>
                <a:close/>
                <a:moveTo>
                  <a:pt x="852" y="150"/>
                </a:moveTo>
                <a:cubicBezTo>
                  <a:pt x="852" y="149"/>
                  <a:pt x="852" y="149"/>
                  <a:pt x="852" y="149"/>
                </a:cubicBezTo>
                <a:cubicBezTo>
                  <a:pt x="852" y="148"/>
                  <a:pt x="853" y="145"/>
                  <a:pt x="852" y="146"/>
                </a:cubicBezTo>
                <a:cubicBezTo>
                  <a:pt x="852" y="147"/>
                  <a:pt x="851" y="150"/>
                  <a:pt x="851" y="151"/>
                </a:cubicBezTo>
                <a:cubicBezTo>
                  <a:pt x="852" y="151"/>
                  <a:pt x="852" y="150"/>
                  <a:pt x="852" y="150"/>
                </a:cubicBezTo>
                <a:close/>
                <a:moveTo>
                  <a:pt x="857" y="134"/>
                </a:moveTo>
                <a:cubicBezTo>
                  <a:pt x="857" y="134"/>
                  <a:pt x="857" y="134"/>
                  <a:pt x="857" y="134"/>
                </a:cubicBezTo>
                <a:cubicBezTo>
                  <a:pt x="857" y="135"/>
                  <a:pt x="857" y="135"/>
                  <a:pt x="857" y="135"/>
                </a:cubicBezTo>
                <a:lnTo>
                  <a:pt x="857" y="134"/>
                </a:lnTo>
                <a:close/>
                <a:moveTo>
                  <a:pt x="855" y="121"/>
                </a:moveTo>
                <a:cubicBezTo>
                  <a:pt x="855" y="119"/>
                  <a:pt x="855" y="121"/>
                  <a:pt x="855" y="122"/>
                </a:cubicBezTo>
                <a:cubicBezTo>
                  <a:pt x="854" y="122"/>
                  <a:pt x="855" y="122"/>
                  <a:pt x="855" y="122"/>
                </a:cubicBezTo>
                <a:cubicBezTo>
                  <a:pt x="854" y="123"/>
                  <a:pt x="853" y="126"/>
                  <a:pt x="854" y="127"/>
                </a:cubicBezTo>
                <a:cubicBezTo>
                  <a:pt x="854" y="125"/>
                  <a:pt x="855" y="123"/>
                  <a:pt x="855" y="121"/>
                </a:cubicBezTo>
                <a:close/>
                <a:moveTo>
                  <a:pt x="861" y="127"/>
                </a:moveTo>
                <a:cubicBezTo>
                  <a:pt x="861" y="127"/>
                  <a:pt x="861" y="128"/>
                  <a:pt x="861" y="128"/>
                </a:cubicBezTo>
                <a:cubicBezTo>
                  <a:pt x="862" y="128"/>
                  <a:pt x="862" y="127"/>
                  <a:pt x="861" y="127"/>
                </a:cubicBezTo>
                <a:close/>
                <a:moveTo>
                  <a:pt x="843" y="120"/>
                </a:moveTo>
                <a:cubicBezTo>
                  <a:pt x="843" y="121"/>
                  <a:pt x="842" y="121"/>
                  <a:pt x="842" y="122"/>
                </a:cubicBezTo>
                <a:cubicBezTo>
                  <a:pt x="843" y="121"/>
                  <a:pt x="843" y="120"/>
                  <a:pt x="843" y="120"/>
                </a:cubicBezTo>
                <a:close/>
                <a:moveTo>
                  <a:pt x="859" y="124"/>
                </a:moveTo>
                <a:cubicBezTo>
                  <a:pt x="859" y="125"/>
                  <a:pt x="859" y="126"/>
                  <a:pt x="859" y="126"/>
                </a:cubicBezTo>
                <a:cubicBezTo>
                  <a:pt x="859" y="125"/>
                  <a:pt x="860" y="124"/>
                  <a:pt x="859" y="124"/>
                </a:cubicBezTo>
                <a:close/>
                <a:moveTo>
                  <a:pt x="862" y="124"/>
                </a:moveTo>
                <a:cubicBezTo>
                  <a:pt x="862" y="124"/>
                  <a:pt x="861" y="125"/>
                  <a:pt x="862" y="126"/>
                </a:cubicBezTo>
                <a:cubicBezTo>
                  <a:pt x="862" y="125"/>
                  <a:pt x="862" y="124"/>
                  <a:pt x="862" y="124"/>
                </a:cubicBezTo>
                <a:close/>
                <a:moveTo>
                  <a:pt x="839" y="118"/>
                </a:moveTo>
                <a:cubicBezTo>
                  <a:pt x="839" y="118"/>
                  <a:pt x="839" y="119"/>
                  <a:pt x="839" y="119"/>
                </a:cubicBezTo>
                <a:cubicBezTo>
                  <a:pt x="839" y="119"/>
                  <a:pt x="839" y="118"/>
                  <a:pt x="839" y="118"/>
                </a:cubicBezTo>
                <a:close/>
                <a:moveTo>
                  <a:pt x="844" y="116"/>
                </a:moveTo>
                <a:cubicBezTo>
                  <a:pt x="843" y="117"/>
                  <a:pt x="843" y="119"/>
                  <a:pt x="843" y="119"/>
                </a:cubicBezTo>
                <a:cubicBezTo>
                  <a:pt x="843" y="118"/>
                  <a:pt x="844" y="117"/>
                  <a:pt x="844" y="116"/>
                </a:cubicBezTo>
                <a:close/>
                <a:moveTo>
                  <a:pt x="862" y="120"/>
                </a:moveTo>
                <a:cubicBezTo>
                  <a:pt x="862" y="121"/>
                  <a:pt x="861" y="122"/>
                  <a:pt x="862" y="123"/>
                </a:cubicBezTo>
                <a:cubicBezTo>
                  <a:pt x="862" y="122"/>
                  <a:pt x="863" y="121"/>
                  <a:pt x="862" y="120"/>
                </a:cubicBezTo>
                <a:close/>
                <a:moveTo>
                  <a:pt x="855" y="118"/>
                </a:moveTo>
                <a:cubicBezTo>
                  <a:pt x="855" y="118"/>
                  <a:pt x="855" y="119"/>
                  <a:pt x="855" y="119"/>
                </a:cubicBezTo>
                <a:cubicBezTo>
                  <a:pt x="855" y="119"/>
                  <a:pt x="856" y="118"/>
                  <a:pt x="855" y="118"/>
                </a:cubicBezTo>
                <a:close/>
                <a:moveTo>
                  <a:pt x="858" y="117"/>
                </a:moveTo>
                <a:cubicBezTo>
                  <a:pt x="857" y="117"/>
                  <a:pt x="857" y="118"/>
                  <a:pt x="857" y="118"/>
                </a:cubicBezTo>
                <a:cubicBezTo>
                  <a:pt x="857" y="118"/>
                  <a:pt x="858" y="117"/>
                  <a:pt x="858" y="117"/>
                </a:cubicBezTo>
                <a:close/>
                <a:moveTo>
                  <a:pt x="860" y="116"/>
                </a:moveTo>
                <a:cubicBezTo>
                  <a:pt x="860" y="116"/>
                  <a:pt x="860" y="116"/>
                  <a:pt x="860" y="116"/>
                </a:cubicBezTo>
                <a:cubicBezTo>
                  <a:pt x="859" y="115"/>
                  <a:pt x="859" y="117"/>
                  <a:pt x="859" y="117"/>
                </a:cubicBezTo>
                <a:cubicBezTo>
                  <a:pt x="860" y="117"/>
                  <a:pt x="859" y="117"/>
                  <a:pt x="860" y="116"/>
                </a:cubicBezTo>
                <a:close/>
                <a:moveTo>
                  <a:pt x="849" y="110"/>
                </a:moveTo>
                <a:cubicBezTo>
                  <a:pt x="848" y="113"/>
                  <a:pt x="849" y="111"/>
                  <a:pt x="849" y="110"/>
                </a:cubicBezTo>
                <a:close/>
                <a:moveTo>
                  <a:pt x="845" y="105"/>
                </a:moveTo>
                <a:cubicBezTo>
                  <a:pt x="844" y="106"/>
                  <a:pt x="844" y="106"/>
                  <a:pt x="844" y="107"/>
                </a:cubicBezTo>
                <a:cubicBezTo>
                  <a:pt x="844" y="107"/>
                  <a:pt x="845" y="105"/>
                  <a:pt x="845" y="105"/>
                </a:cubicBezTo>
                <a:close/>
                <a:moveTo>
                  <a:pt x="844" y="105"/>
                </a:moveTo>
                <a:cubicBezTo>
                  <a:pt x="843" y="105"/>
                  <a:pt x="843" y="106"/>
                  <a:pt x="843" y="106"/>
                </a:cubicBezTo>
                <a:lnTo>
                  <a:pt x="844" y="105"/>
                </a:lnTo>
                <a:close/>
                <a:moveTo>
                  <a:pt x="836" y="101"/>
                </a:moveTo>
                <a:cubicBezTo>
                  <a:pt x="836" y="102"/>
                  <a:pt x="836" y="102"/>
                  <a:pt x="836" y="102"/>
                </a:cubicBezTo>
                <a:cubicBezTo>
                  <a:pt x="836" y="102"/>
                  <a:pt x="836" y="101"/>
                  <a:pt x="836" y="101"/>
                </a:cubicBezTo>
                <a:close/>
                <a:moveTo>
                  <a:pt x="838" y="98"/>
                </a:moveTo>
                <a:cubicBezTo>
                  <a:pt x="839" y="95"/>
                  <a:pt x="838" y="96"/>
                  <a:pt x="838" y="98"/>
                </a:cubicBezTo>
                <a:close/>
                <a:moveTo>
                  <a:pt x="828" y="135"/>
                </a:moveTo>
                <a:cubicBezTo>
                  <a:pt x="828" y="136"/>
                  <a:pt x="828" y="137"/>
                  <a:pt x="827" y="137"/>
                </a:cubicBezTo>
                <a:cubicBezTo>
                  <a:pt x="828" y="138"/>
                  <a:pt x="828" y="138"/>
                  <a:pt x="828" y="138"/>
                </a:cubicBezTo>
                <a:cubicBezTo>
                  <a:pt x="828" y="137"/>
                  <a:pt x="829" y="136"/>
                  <a:pt x="828" y="135"/>
                </a:cubicBezTo>
                <a:close/>
                <a:moveTo>
                  <a:pt x="846" y="121"/>
                </a:moveTo>
                <a:cubicBezTo>
                  <a:pt x="847" y="121"/>
                  <a:pt x="846" y="122"/>
                  <a:pt x="846" y="123"/>
                </a:cubicBezTo>
                <a:cubicBezTo>
                  <a:pt x="847" y="121"/>
                  <a:pt x="848" y="117"/>
                  <a:pt x="848" y="115"/>
                </a:cubicBezTo>
                <a:cubicBezTo>
                  <a:pt x="848" y="117"/>
                  <a:pt x="846" y="118"/>
                  <a:pt x="847" y="119"/>
                </a:cubicBezTo>
                <a:cubicBezTo>
                  <a:pt x="847" y="119"/>
                  <a:pt x="847" y="119"/>
                  <a:pt x="847" y="118"/>
                </a:cubicBezTo>
                <a:cubicBezTo>
                  <a:pt x="846" y="119"/>
                  <a:pt x="846" y="120"/>
                  <a:pt x="846" y="121"/>
                </a:cubicBezTo>
                <a:cubicBezTo>
                  <a:pt x="846" y="121"/>
                  <a:pt x="846" y="120"/>
                  <a:pt x="846" y="120"/>
                </a:cubicBezTo>
                <a:cubicBezTo>
                  <a:pt x="846" y="121"/>
                  <a:pt x="845" y="121"/>
                  <a:pt x="845" y="121"/>
                </a:cubicBezTo>
                <a:cubicBezTo>
                  <a:pt x="846" y="122"/>
                  <a:pt x="846" y="121"/>
                  <a:pt x="846" y="121"/>
                </a:cubicBezTo>
                <a:close/>
                <a:moveTo>
                  <a:pt x="860" y="122"/>
                </a:moveTo>
                <a:cubicBezTo>
                  <a:pt x="860" y="122"/>
                  <a:pt x="859" y="123"/>
                  <a:pt x="860" y="123"/>
                </a:cubicBezTo>
                <a:cubicBezTo>
                  <a:pt x="860" y="123"/>
                  <a:pt x="860" y="123"/>
                  <a:pt x="860" y="123"/>
                </a:cubicBezTo>
                <a:cubicBezTo>
                  <a:pt x="859" y="124"/>
                  <a:pt x="860" y="122"/>
                  <a:pt x="860" y="122"/>
                </a:cubicBezTo>
                <a:close/>
                <a:moveTo>
                  <a:pt x="861" y="115"/>
                </a:moveTo>
                <a:cubicBezTo>
                  <a:pt x="861" y="115"/>
                  <a:pt x="861" y="115"/>
                  <a:pt x="861" y="115"/>
                </a:cubicBezTo>
                <a:cubicBezTo>
                  <a:pt x="862" y="117"/>
                  <a:pt x="859" y="120"/>
                  <a:pt x="860" y="122"/>
                </a:cubicBezTo>
                <a:cubicBezTo>
                  <a:pt x="860" y="118"/>
                  <a:pt x="862" y="115"/>
                  <a:pt x="862" y="112"/>
                </a:cubicBezTo>
                <a:cubicBezTo>
                  <a:pt x="862" y="112"/>
                  <a:pt x="862" y="111"/>
                  <a:pt x="862" y="111"/>
                </a:cubicBezTo>
                <a:cubicBezTo>
                  <a:pt x="862" y="110"/>
                  <a:pt x="864" y="107"/>
                  <a:pt x="863" y="106"/>
                </a:cubicBezTo>
                <a:cubicBezTo>
                  <a:pt x="863" y="107"/>
                  <a:pt x="862" y="108"/>
                  <a:pt x="862" y="110"/>
                </a:cubicBezTo>
                <a:cubicBezTo>
                  <a:pt x="861" y="109"/>
                  <a:pt x="861" y="109"/>
                  <a:pt x="861" y="109"/>
                </a:cubicBezTo>
                <a:cubicBezTo>
                  <a:pt x="862" y="111"/>
                  <a:pt x="861" y="114"/>
                  <a:pt x="861" y="115"/>
                </a:cubicBezTo>
                <a:close/>
                <a:moveTo>
                  <a:pt x="842" y="104"/>
                </a:moveTo>
                <a:cubicBezTo>
                  <a:pt x="842" y="105"/>
                  <a:pt x="842" y="105"/>
                  <a:pt x="842" y="106"/>
                </a:cubicBezTo>
                <a:cubicBezTo>
                  <a:pt x="843" y="105"/>
                  <a:pt x="842" y="104"/>
                  <a:pt x="842" y="104"/>
                </a:cubicBezTo>
                <a:close/>
                <a:moveTo>
                  <a:pt x="707" y="252"/>
                </a:moveTo>
                <a:cubicBezTo>
                  <a:pt x="708" y="252"/>
                  <a:pt x="709" y="252"/>
                  <a:pt x="710" y="253"/>
                </a:cubicBezTo>
                <a:cubicBezTo>
                  <a:pt x="710" y="254"/>
                  <a:pt x="709" y="255"/>
                  <a:pt x="710" y="256"/>
                </a:cubicBezTo>
                <a:cubicBezTo>
                  <a:pt x="712" y="257"/>
                  <a:pt x="715" y="253"/>
                  <a:pt x="715" y="256"/>
                </a:cubicBezTo>
                <a:cubicBezTo>
                  <a:pt x="717" y="258"/>
                  <a:pt x="720" y="259"/>
                  <a:pt x="723" y="259"/>
                </a:cubicBezTo>
                <a:cubicBezTo>
                  <a:pt x="725" y="260"/>
                  <a:pt x="726" y="261"/>
                  <a:pt x="728" y="262"/>
                </a:cubicBezTo>
                <a:cubicBezTo>
                  <a:pt x="730" y="262"/>
                  <a:pt x="733" y="262"/>
                  <a:pt x="734" y="263"/>
                </a:cubicBezTo>
                <a:cubicBezTo>
                  <a:pt x="736" y="263"/>
                  <a:pt x="737" y="264"/>
                  <a:pt x="739" y="265"/>
                </a:cubicBezTo>
                <a:cubicBezTo>
                  <a:pt x="744" y="267"/>
                  <a:pt x="749" y="267"/>
                  <a:pt x="753" y="269"/>
                </a:cubicBezTo>
                <a:cubicBezTo>
                  <a:pt x="756" y="269"/>
                  <a:pt x="760" y="271"/>
                  <a:pt x="762" y="272"/>
                </a:cubicBezTo>
                <a:cubicBezTo>
                  <a:pt x="765" y="272"/>
                  <a:pt x="768" y="274"/>
                  <a:pt x="771" y="275"/>
                </a:cubicBezTo>
                <a:cubicBezTo>
                  <a:pt x="772" y="275"/>
                  <a:pt x="774" y="275"/>
                  <a:pt x="776" y="276"/>
                </a:cubicBezTo>
                <a:cubicBezTo>
                  <a:pt x="776" y="276"/>
                  <a:pt x="777" y="276"/>
                  <a:pt x="777" y="276"/>
                </a:cubicBezTo>
                <a:cubicBezTo>
                  <a:pt x="779" y="277"/>
                  <a:pt x="781" y="277"/>
                  <a:pt x="782" y="277"/>
                </a:cubicBezTo>
                <a:cubicBezTo>
                  <a:pt x="784" y="278"/>
                  <a:pt x="785" y="279"/>
                  <a:pt x="787" y="279"/>
                </a:cubicBezTo>
                <a:cubicBezTo>
                  <a:pt x="789" y="280"/>
                  <a:pt x="792" y="281"/>
                  <a:pt x="795" y="281"/>
                </a:cubicBezTo>
                <a:cubicBezTo>
                  <a:pt x="796" y="282"/>
                  <a:pt x="798" y="282"/>
                  <a:pt x="799" y="282"/>
                </a:cubicBezTo>
                <a:cubicBezTo>
                  <a:pt x="800" y="283"/>
                  <a:pt x="800" y="283"/>
                  <a:pt x="801" y="283"/>
                </a:cubicBezTo>
                <a:cubicBezTo>
                  <a:pt x="802" y="283"/>
                  <a:pt x="802" y="283"/>
                  <a:pt x="802" y="283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4" y="285"/>
                  <a:pt x="805" y="284"/>
                  <a:pt x="806" y="285"/>
                </a:cubicBezTo>
                <a:cubicBezTo>
                  <a:pt x="807" y="285"/>
                  <a:pt x="808" y="286"/>
                  <a:pt x="809" y="287"/>
                </a:cubicBezTo>
                <a:cubicBezTo>
                  <a:pt x="810" y="286"/>
                  <a:pt x="811" y="287"/>
                  <a:pt x="812" y="288"/>
                </a:cubicBezTo>
                <a:cubicBezTo>
                  <a:pt x="813" y="288"/>
                  <a:pt x="813" y="288"/>
                  <a:pt x="813" y="288"/>
                </a:cubicBezTo>
                <a:cubicBezTo>
                  <a:pt x="813" y="288"/>
                  <a:pt x="813" y="287"/>
                  <a:pt x="813" y="287"/>
                </a:cubicBezTo>
                <a:cubicBezTo>
                  <a:pt x="813" y="287"/>
                  <a:pt x="813" y="287"/>
                  <a:pt x="813" y="286"/>
                </a:cubicBezTo>
                <a:cubicBezTo>
                  <a:pt x="813" y="286"/>
                  <a:pt x="813" y="286"/>
                  <a:pt x="813" y="286"/>
                </a:cubicBezTo>
                <a:cubicBezTo>
                  <a:pt x="813" y="285"/>
                  <a:pt x="813" y="285"/>
                  <a:pt x="813" y="284"/>
                </a:cubicBezTo>
                <a:cubicBezTo>
                  <a:pt x="813" y="282"/>
                  <a:pt x="813" y="282"/>
                  <a:pt x="813" y="282"/>
                </a:cubicBezTo>
                <a:cubicBezTo>
                  <a:pt x="813" y="282"/>
                  <a:pt x="812" y="281"/>
                  <a:pt x="812" y="280"/>
                </a:cubicBezTo>
                <a:cubicBezTo>
                  <a:pt x="812" y="280"/>
                  <a:pt x="813" y="280"/>
                  <a:pt x="813" y="279"/>
                </a:cubicBezTo>
                <a:cubicBezTo>
                  <a:pt x="813" y="279"/>
                  <a:pt x="812" y="279"/>
                  <a:pt x="812" y="279"/>
                </a:cubicBezTo>
                <a:cubicBezTo>
                  <a:pt x="812" y="278"/>
                  <a:pt x="812" y="278"/>
                  <a:pt x="812" y="278"/>
                </a:cubicBezTo>
                <a:cubicBezTo>
                  <a:pt x="812" y="277"/>
                  <a:pt x="812" y="277"/>
                  <a:pt x="812" y="277"/>
                </a:cubicBezTo>
                <a:cubicBezTo>
                  <a:pt x="812" y="276"/>
                  <a:pt x="812" y="276"/>
                  <a:pt x="812" y="275"/>
                </a:cubicBezTo>
                <a:cubicBezTo>
                  <a:pt x="813" y="270"/>
                  <a:pt x="813" y="265"/>
                  <a:pt x="813" y="259"/>
                </a:cubicBezTo>
                <a:cubicBezTo>
                  <a:pt x="813" y="254"/>
                  <a:pt x="813" y="250"/>
                  <a:pt x="813" y="245"/>
                </a:cubicBezTo>
                <a:cubicBezTo>
                  <a:pt x="815" y="226"/>
                  <a:pt x="815" y="226"/>
                  <a:pt x="815" y="226"/>
                </a:cubicBezTo>
                <a:cubicBezTo>
                  <a:pt x="815" y="219"/>
                  <a:pt x="816" y="212"/>
                  <a:pt x="817" y="206"/>
                </a:cubicBezTo>
                <a:cubicBezTo>
                  <a:pt x="817" y="206"/>
                  <a:pt x="818" y="205"/>
                  <a:pt x="818" y="205"/>
                </a:cubicBezTo>
                <a:cubicBezTo>
                  <a:pt x="818" y="204"/>
                  <a:pt x="817" y="204"/>
                  <a:pt x="818" y="204"/>
                </a:cubicBezTo>
                <a:cubicBezTo>
                  <a:pt x="818" y="203"/>
                  <a:pt x="818" y="203"/>
                  <a:pt x="818" y="203"/>
                </a:cubicBezTo>
                <a:cubicBezTo>
                  <a:pt x="819" y="197"/>
                  <a:pt x="820" y="192"/>
                  <a:pt x="822" y="186"/>
                </a:cubicBezTo>
                <a:cubicBezTo>
                  <a:pt x="822" y="185"/>
                  <a:pt x="822" y="186"/>
                  <a:pt x="822" y="186"/>
                </a:cubicBezTo>
                <a:cubicBezTo>
                  <a:pt x="823" y="183"/>
                  <a:pt x="824" y="178"/>
                  <a:pt x="825" y="175"/>
                </a:cubicBezTo>
                <a:cubicBezTo>
                  <a:pt x="825" y="173"/>
                  <a:pt x="825" y="171"/>
                  <a:pt x="826" y="170"/>
                </a:cubicBezTo>
                <a:cubicBezTo>
                  <a:pt x="826" y="169"/>
                  <a:pt x="825" y="169"/>
                  <a:pt x="825" y="169"/>
                </a:cubicBezTo>
                <a:cubicBezTo>
                  <a:pt x="826" y="169"/>
                  <a:pt x="826" y="169"/>
                  <a:pt x="826" y="169"/>
                </a:cubicBezTo>
                <a:cubicBezTo>
                  <a:pt x="826" y="167"/>
                  <a:pt x="826" y="167"/>
                  <a:pt x="826" y="167"/>
                </a:cubicBezTo>
                <a:cubicBezTo>
                  <a:pt x="827" y="164"/>
                  <a:pt x="828" y="160"/>
                  <a:pt x="829" y="156"/>
                </a:cubicBezTo>
                <a:cubicBezTo>
                  <a:pt x="829" y="155"/>
                  <a:pt x="829" y="155"/>
                  <a:pt x="829" y="154"/>
                </a:cubicBezTo>
                <a:cubicBezTo>
                  <a:pt x="830" y="154"/>
                  <a:pt x="830" y="154"/>
                  <a:pt x="829" y="153"/>
                </a:cubicBezTo>
                <a:cubicBezTo>
                  <a:pt x="829" y="153"/>
                  <a:pt x="830" y="151"/>
                  <a:pt x="830" y="152"/>
                </a:cubicBezTo>
                <a:cubicBezTo>
                  <a:pt x="830" y="151"/>
                  <a:pt x="830" y="152"/>
                  <a:pt x="830" y="152"/>
                </a:cubicBezTo>
                <a:cubicBezTo>
                  <a:pt x="831" y="151"/>
                  <a:pt x="831" y="149"/>
                  <a:pt x="831" y="147"/>
                </a:cubicBezTo>
                <a:cubicBezTo>
                  <a:pt x="831" y="146"/>
                  <a:pt x="832" y="144"/>
                  <a:pt x="833" y="142"/>
                </a:cubicBezTo>
                <a:cubicBezTo>
                  <a:pt x="833" y="144"/>
                  <a:pt x="833" y="146"/>
                  <a:pt x="835" y="147"/>
                </a:cubicBezTo>
                <a:cubicBezTo>
                  <a:pt x="836" y="145"/>
                  <a:pt x="836" y="141"/>
                  <a:pt x="837" y="140"/>
                </a:cubicBezTo>
                <a:cubicBezTo>
                  <a:pt x="838" y="135"/>
                  <a:pt x="839" y="130"/>
                  <a:pt x="840" y="125"/>
                </a:cubicBezTo>
                <a:cubicBezTo>
                  <a:pt x="840" y="124"/>
                  <a:pt x="840" y="124"/>
                  <a:pt x="840" y="124"/>
                </a:cubicBezTo>
                <a:cubicBezTo>
                  <a:pt x="842" y="119"/>
                  <a:pt x="842" y="114"/>
                  <a:pt x="844" y="108"/>
                </a:cubicBezTo>
                <a:cubicBezTo>
                  <a:pt x="842" y="119"/>
                  <a:pt x="839" y="128"/>
                  <a:pt x="838" y="138"/>
                </a:cubicBezTo>
                <a:cubicBezTo>
                  <a:pt x="837" y="140"/>
                  <a:pt x="836" y="146"/>
                  <a:pt x="835" y="150"/>
                </a:cubicBezTo>
                <a:cubicBezTo>
                  <a:pt x="835" y="152"/>
                  <a:pt x="836" y="153"/>
                  <a:pt x="838" y="152"/>
                </a:cubicBezTo>
                <a:cubicBezTo>
                  <a:pt x="840" y="150"/>
                  <a:pt x="839" y="147"/>
                  <a:pt x="840" y="145"/>
                </a:cubicBezTo>
                <a:cubicBezTo>
                  <a:pt x="841" y="145"/>
                  <a:pt x="841" y="144"/>
                  <a:pt x="842" y="145"/>
                </a:cubicBezTo>
                <a:cubicBezTo>
                  <a:pt x="842" y="150"/>
                  <a:pt x="840" y="156"/>
                  <a:pt x="840" y="160"/>
                </a:cubicBezTo>
                <a:cubicBezTo>
                  <a:pt x="840" y="161"/>
                  <a:pt x="840" y="162"/>
                  <a:pt x="840" y="163"/>
                </a:cubicBezTo>
                <a:cubicBezTo>
                  <a:pt x="840" y="163"/>
                  <a:pt x="840" y="164"/>
                  <a:pt x="841" y="164"/>
                </a:cubicBezTo>
                <a:cubicBezTo>
                  <a:pt x="841" y="164"/>
                  <a:pt x="841" y="164"/>
                  <a:pt x="842" y="164"/>
                </a:cubicBezTo>
                <a:cubicBezTo>
                  <a:pt x="842" y="159"/>
                  <a:pt x="846" y="156"/>
                  <a:pt x="846" y="151"/>
                </a:cubicBezTo>
                <a:cubicBezTo>
                  <a:pt x="847" y="150"/>
                  <a:pt x="848" y="149"/>
                  <a:pt x="849" y="149"/>
                </a:cubicBezTo>
                <a:cubicBezTo>
                  <a:pt x="849" y="147"/>
                  <a:pt x="850" y="145"/>
                  <a:pt x="850" y="143"/>
                </a:cubicBezTo>
                <a:cubicBezTo>
                  <a:pt x="850" y="142"/>
                  <a:pt x="850" y="142"/>
                  <a:pt x="850" y="142"/>
                </a:cubicBezTo>
                <a:cubicBezTo>
                  <a:pt x="851" y="137"/>
                  <a:pt x="851" y="133"/>
                  <a:pt x="853" y="129"/>
                </a:cubicBezTo>
                <a:cubicBezTo>
                  <a:pt x="853" y="133"/>
                  <a:pt x="852" y="136"/>
                  <a:pt x="851" y="140"/>
                </a:cubicBezTo>
                <a:cubicBezTo>
                  <a:pt x="851" y="140"/>
                  <a:pt x="852" y="141"/>
                  <a:pt x="852" y="141"/>
                </a:cubicBezTo>
                <a:cubicBezTo>
                  <a:pt x="851" y="144"/>
                  <a:pt x="850" y="149"/>
                  <a:pt x="849" y="152"/>
                </a:cubicBezTo>
                <a:cubicBezTo>
                  <a:pt x="850" y="153"/>
                  <a:pt x="851" y="153"/>
                  <a:pt x="851" y="152"/>
                </a:cubicBezTo>
                <a:cubicBezTo>
                  <a:pt x="851" y="152"/>
                  <a:pt x="851" y="153"/>
                  <a:pt x="851" y="153"/>
                </a:cubicBezTo>
                <a:cubicBezTo>
                  <a:pt x="851" y="153"/>
                  <a:pt x="851" y="153"/>
                  <a:pt x="852" y="153"/>
                </a:cubicBezTo>
                <a:cubicBezTo>
                  <a:pt x="851" y="155"/>
                  <a:pt x="851" y="155"/>
                  <a:pt x="851" y="157"/>
                </a:cubicBezTo>
                <a:cubicBezTo>
                  <a:pt x="851" y="158"/>
                  <a:pt x="851" y="158"/>
                  <a:pt x="852" y="158"/>
                </a:cubicBezTo>
                <a:cubicBezTo>
                  <a:pt x="852" y="156"/>
                  <a:pt x="853" y="155"/>
                  <a:pt x="853" y="153"/>
                </a:cubicBezTo>
                <a:cubicBezTo>
                  <a:pt x="853" y="152"/>
                  <a:pt x="853" y="151"/>
                  <a:pt x="853" y="151"/>
                </a:cubicBezTo>
                <a:cubicBezTo>
                  <a:pt x="853" y="150"/>
                  <a:pt x="853" y="150"/>
                  <a:pt x="854" y="150"/>
                </a:cubicBezTo>
                <a:cubicBezTo>
                  <a:pt x="854" y="149"/>
                  <a:pt x="853" y="149"/>
                  <a:pt x="853" y="148"/>
                </a:cubicBezTo>
                <a:cubicBezTo>
                  <a:pt x="853" y="148"/>
                  <a:pt x="854" y="148"/>
                  <a:pt x="854" y="147"/>
                </a:cubicBezTo>
                <a:cubicBezTo>
                  <a:pt x="855" y="145"/>
                  <a:pt x="854" y="143"/>
                  <a:pt x="855" y="141"/>
                </a:cubicBezTo>
                <a:cubicBezTo>
                  <a:pt x="855" y="140"/>
                  <a:pt x="856" y="139"/>
                  <a:pt x="857" y="137"/>
                </a:cubicBezTo>
                <a:cubicBezTo>
                  <a:pt x="857" y="138"/>
                  <a:pt x="856" y="139"/>
                  <a:pt x="856" y="140"/>
                </a:cubicBezTo>
                <a:cubicBezTo>
                  <a:pt x="855" y="144"/>
                  <a:pt x="856" y="148"/>
                  <a:pt x="855" y="151"/>
                </a:cubicBezTo>
                <a:cubicBezTo>
                  <a:pt x="856" y="152"/>
                  <a:pt x="856" y="151"/>
                  <a:pt x="857" y="151"/>
                </a:cubicBezTo>
                <a:cubicBezTo>
                  <a:pt x="857" y="150"/>
                  <a:pt x="857" y="149"/>
                  <a:pt x="857" y="148"/>
                </a:cubicBezTo>
                <a:cubicBezTo>
                  <a:pt x="857" y="148"/>
                  <a:pt x="857" y="149"/>
                  <a:pt x="857" y="148"/>
                </a:cubicBezTo>
                <a:cubicBezTo>
                  <a:pt x="857" y="146"/>
                  <a:pt x="857" y="144"/>
                  <a:pt x="858" y="141"/>
                </a:cubicBezTo>
                <a:cubicBezTo>
                  <a:pt x="858" y="141"/>
                  <a:pt x="858" y="140"/>
                  <a:pt x="859" y="141"/>
                </a:cubicBezTo>
                <a:cubicBezTo>
                  <a:pt x="859" y="140"/>
                  <a:pt x="859" y="140"/>
                  <a:pt x="860" y="140"/>
                </a:cubicBezTo>
                <a:cubicBezTo>
                  <a:pt x="860" y="139"/>
                  <a:pt x="859" y="140"/>
                  <a:pt x="859" y="140"/>
                </a:cubicBezTo>
                <a:cubicBezTo>
                  <a:pt x="860" y="139"/>
                  <a:pt x="859" y="138"/>
                  <a:pt x="860" y="138"/>
                </a:cubicBezTo>
                <a:cubicBezTo>
                  <a:pt x="860" y="134"/>
                  <a:pt x="861" y="132"/>
                  <a:pt x="861" y="128"/>
                </a:cubicBezTo>
                <a:cubicBezTo>
                  <a:pt x="861" y="131"/>
                  <a:pt x="861" y="134"/>
                  <a:pt x="860" y="137"/>
                </a:cubicBezTo>
                <a:cubicBezTo>
                  <a:pt x="860" y="138"/>
                  <a:pt x="861" y="137"/>
                  <a:pt x="861" y="138"/>
                </a:cubicBezTo>
                <a:cubicBezTo>
                  <a:pt x="861" y="139"/>
                  <a:pt x="860" y="139"/>
                  <a:pt x="860" y="140"/>
                </a:cubicBezTo>
                <a:cubicBezTo>
                  <a:pt x="860" y="141"/>
                  <a:pt x="860" y="142"/>
                  <a:pt x="860" y="143"/>
                </a:cubicBezTo>
                <a:cubicBezTo>
                  <a:pt x="860" y="144"/>
                  <a:pt x="859" y="145"/>
                  <a:pt x="859" y="146"/>
                </a:cubicBezTo>
                <a:cubicBezTo>
                  <a:pt x="860" y="147"/>
                  <a:pt x="860" y="148"/>
                  <a:pt x="860" y="149"/>
                </a:cubicBezTo>
                <a:cubicBezTo>
                  <a:pt x="860" y="150"/>
                  <a:pt x="860" y="149"/>
                  <a:pt x="860" y="150"/>
                </a:cubicBezTo>
                <a:cubicBezTo>
                  <a:pt x="861" y="151"/>
                  <a:pt x="861" y="150"/>
                  <a:pt x="862" y="150"/>
                </a:cubicBezTo>
                <a:cubicBezTo>
                  <a:pt x="862" y="151"/>
                  <a:pt x="861" y="150"/>
                  <a:pt x="861" y="151"/>
                </a:cubicBezTo>
                <a:cubicBezTo>
                  <a:pt x="861" y="151"/>
                  <a:pt x="861" y="152"/>
                  <a:pt x="862" y="152"/>
                </a:cubicBezTo>
                <a:cubicBezTo>
                  <a:pt x="861" y="154"/>
                  <a:pt x="861" y="155"/>
                  <a:pt x="861" y="157"/>
                </a:cubicBezTo>
                <a:cubicBezTo>
                  <a:pt x="861" y="157"/>
                  <a:pt x="861" y="156"/>
                  <a:pt x="861" y="157"/>
                </a:cubicBezTo>
                <a:cubicBezTo>
                  <a:pt x="861" y="157"/>
                  <a:pt x="861" y="160"/>
                  <a:pt x="861" y="160"/>
                </a:cubicBezTo>
                <a:cubicBezTo>
                  <a:pt x="861" y="162"/>
                  <a:pt x="861" y="163"/>
                  <a:pt x="860" y="165"/>
                </a:cubicBezTo>
                <a:cubicBezTo>
                  <a:pt x="860" y="166"/>
                  <a:pt x="861" y="165"/>
                  <a:pt x="861" y="166"/>
                </a:cubicBezTo>
                <a:cubicBezTo>
                  <a:pt x="861" y="167"/>
                  <a:pt x="861" y="168"/>
                  <a:pt x="860" y="169"/>
                </a:cubicBezTo>
                <a:cubicBezTo>
                  <a:pt x="861" y="170"/>
                  <a:pt x="861" y="172"/>
                  <a:pt x="860" y="173"/>
                </a:cubicBezTo>
                <a:cubicBezTo>
                  <a:pt x="861" y="173"/>
                  <a:pt x="861" y="172"/>
                  <a:pt x="862" y="172"/>
                </a:cubicBezTo>
                <a:cubicBezTo>
                  <a:pt x="862" y="172"/>
                  <a:pt x="861" y="173"/>
                  <a:pt x="861" y="174"/>
                </a:cubicBezTo>
                <a:cubicBezTo>
                  <a:pt x="861" y="178"/>
                  <a:pt x="862" y="181"/>
                  <a:pt x="861" y="186"/>
                </a:cubicBezTo>
                <a:cubicBezTo>
                  <a:pt x="861" y="187"/>
                  <a:pt x="862" y="187"/>
                  <a:pt x="861" y="188"/>
                </a:cubicBezTo>
                <a:cubicBezTo>
                  <a:pt x="861" y="188"/>
                  <a:pt x="862" y="188"/>
                  <a:pt x="862" y="188"/>
                </a:cubicBezTo>
                <a:cubicBezTo>
                  <a:pt x="862" y="190"/>
                  <a:pt x="860" y="196"/>
                  <a:pt x="862" y="198"/>
                </a:cubicBezTo>
                <a:cubicBezTo>
                  <a:pt x="861" y="198"/>
                  <a:pt x="861" y="197"/>
                  <a:pt x="861" y="198"/>
                </a:cubicBezTo>
                <a:cubicBezTo>
                  <a:pt x="861" y="199"/>
                  <a:pt x="860" y="200"/>
                  <a:pt x="861" y="201"/>
                </a:cubicBezTo>
                <a:cubicBezTo>
                  <a:pt x="861" y="204"/>
                  <a:pt x="860" y="206"/>
                  <a:pt x="861" y="208"/>
                </a:cubicBezTo>
                <a:cubicBezTo>
                  <a:pt x="860" y="209"/>
                  <a:pt x="860" y="210"/>
                  <a:pt x="860" y="210"/>
                </a:cubicBezTo>
                <a:cubicBezTo>
                  <a:pt x="860" y="211"/>
                  <a:pt x="860" y="213"/>
                  <a:pt x="860" y="214"/>
                </a:cubicBezTo>
                <a:cubicBezTo>
                  <a:pt x="859" y="231"/>
                  <a:pt x="857" y="248"/>
                  <a:pt x="857" y="264"/>
                </a:cubicBezTo>
                <a:cubicBezTo>
                  <a:pt x="856" y="268"/>
                  <a:pt x="857" y="273"/>
                  <a:pt x="857" y="277"/>
                </a:cubicBezTo>
                <a:cubicBezTo>
                  <a:pt x="857" y="277"/>
                  <a:pt x="857" y="277"/>
                  <a:pt x="857" y="278"/>
                </a:cubicBezTo>
                <a:cubicBezTo>
                  <a:pt x="857" y="279"/>
                  <a:pt x="857" y="279"/>
                  <a:pt x="857" y="279"/>
                </a:cubicBezTo>
                <a:cubicBezTo>
                  <a:pt x="857" y="280"/>
                  <a:pt x="857" y="281"/>
                  <a:pt x="857" y="282"/>
                </a:cubicBezTo>
                <a:cubicBezTo>
                  <a:pt x="857" y="291"/>
                  <a:pt x="857" y="302"/>
                  <a:pt x="859" y="311"/>
                </a:cubicBezTo>
                <a:cubicBezTo>
                  <a:pt x="858" y="317"/>
                  <a:pt x="860" y="324"/>
                  <a:pt x="860" y="331"/>
                </a:cubicBezTo>
                <a:cubicBezTo>
                  <a:pt x="860" y="334"/>
                  <a:pt x="860" y="336"/>
                  <a:pt x="860" y="339"/>
                </a:cubicBezTo>
                <a:cubicBezTo>
                  <a:pt x="861" y="340"/>
                  <a:pt x="861" y="342"/>
                  <a:pt x="861" y="343"/>
                </a:cubicBezTo>
                <a:cubicBezTo>
                  <a:pt x="861" y="345"/>
                  <a:pt x="861" y="347"/>
                  <a:pt x="861" y="349"/>
                </a:cubicBezTo>
                <a:cubicBezTo>
                  <a:pt x="861" y="350"/>
                  <a:pt x="861" y="350"/>
                  <a:pt x="861" y="350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0" y="350"/>
                  <a:pt x="860" y="350"/>
                </a:cubicBezTo>
                <a:cubicBezTo>
                  <a:pt x="859" y="350"/>
                  <a:pt x="858" y="350"/>
                  <a:pt x="857" y="349"/>
                </a:cubicBezTo>
                <a:cubicBezTo>
                  <a:pt x="854" y="349"/>
                  <a:pt x="853" y="349"/>
                  <a:pt x="851" y="348"/>
                </a:cubicBezTo>
                <a:cubicBezTo>
                  <a:pt x="843" y="346"/>
                  <a:pt x="834" y="342"/>
                  <a:pt x="826" y="340"/>
                </a:cubicBezTo>
                <a:cubicBezTo>
                  <a:pt x="824" y="340"/>
                  <a:pt x="821" y="338"/>
                  <a:pt x="819" y="338"/>
                </a:cubicBezTo>
                <a:cubicBezTo>
                  <a:pt x="818" y="338"/>
                  <a:pt x="817" y="338"/>
                  <a:pt x="816" y="337"/>
                </a:cubicBezTo>
                <a:cubicBezTo>
                  <a:pt x="812" y="336"/>
                  <a:pt x="807" y="334"/>
                  <a:pt x="803" y="334"/>
                </a:cubicBezTo>
                <a:cubicBezTo>
                  <a:pt x="801" y="333"/>
                  <a:pt x="799" y="332"/>
                  <a:pt x="797" y="331"/>
                </a:cubicBezTo>
                <a:cubicBezTo>
                  <a:pt x="794" y="331"/>
                  <a:pt x="792" y="330"/>
                  <a:pt x="790" y="330"/>
                </a:cubicBezTo>
                <a:cubicBezTo>
                  <a:pt x="789" y="329"/>
                  <a:pt x="788" y="329"/>
                  <a:pt x="788" y="329"/>
                </a:cubicBezTo>
                <a:cubicBezTo>
                  <a:pt x="787" y="329"/>
                  <a:pt x="787" y="329"/>
                  <a:pt x="786" y="328"/>
                </a:cubicBezTo>
                <a:cubicBezTo>
                  <a:pt x="783" y="328"/>
                  <a:pt x="779" y="327"/>
                  <a:pt x="776" y="325"/>
                </a:cubicBezTo>
                <a:cubicBezTo>
                  <a:pt x="775" y="325"/>
                  <a:pt x="775" y="325"/>
                  <a:pt x="775" y="326"/>
                </a:cubicBezTo>
                <a:cubicBezTo>
                  <a:pt x="773" y="324"/>
                  <a:pt x="770" y="325"/>
                  <a:pt x="768" y="324"/>
                </a:cubicBezTo>
                <a:cubicBezTo>
                  <a:pt x="767" y="324"/>
                  <a:pt x="767" y="324"/>
                  <a:pt x="767" y="324"/>
                </a:cubicBezTo>
                <a:cubicBezTo>
                  <a:pt x="766" y="323"/>
                  <a:pt x="765" y="323"/>
                  <a:pt x="763" y="323"/>
                </a:cubicBezTo>
                <a:cubicBezTo>
                  <a:pt x="759" y="321"/>
                  <a:pt x="755" y="321"/>
                  <a:pt x="751" y="319"/>
                </a:cubicBezTo>
                <a:cubicBezTo>
                  <a:pt x="749" y="320"/>
                  <a:pt x="746" y="319"/>
                  <a:pt x="744" y="318"/>
                </a:cubicBezTo>
                <a:cubicBezTo>
                  <a:pt x="743" y="318"/>
                  <a:pt x="743" y="319"/>
                  <a:pt x="742" y="318"/>
                </a:cubicBezTo>
                <a:cubicBezTo>
                  <a:pt x="741" y="318"/>
                  <a:pt x="741" y="318"/>
                  <a:pt x="741" y="318"/>
                </a:cubicBezTo>
                <a:cubicBezTo>
                  <a:pt x="740" y="318"/>
                  <a:pt x="740" y="318"/>
                  <a:pt x="739" y="318"/>
                </a:cubicBezTo>
                <a:cubicBezTo>
                  <a:pt x="738" y="317"/>
                  <a:pt x="738" y="317"/>
                  <a:pt x="737" y="316"/>
                </a:cubicBezTo>
                <a:cubicBezTo>
                  <a:pt x="736" y="316"/>
                  <a:pt x="736" y="317"/>
                  <a:pt x="735" y="316"/>
                </a:cubicBezTo>
                <a:cubicBezTo>
                  <a:pt x="734" y="316"/>
                  <a:pt x="733" y="315"/>
                  <a:pt x="733" y="315"/>
                </a:cubicBezTo>
                <a:cubicBezTo>
                  <a:pt x="731" y="315"/>
                  <a:pt x="729" y="316"/>
                  <a:pt x="727" y="314"/>
                </a:cubicBezTo>
                <a:cubicBezTo>
                  <a:pt x="725" y="314"/>
                  <a:pt x="724" y="313"/>
                  <a:pt x="722" y="313"/>
                </a:cubicBezTo>
                <a:cubicBezTo>
                  <a:pt x="721" y="313"/>
                  <a:pt x="720" y="313"/>
                  <a:pt x="719" y="313"/>
                </a:cubicBezTo>
                <a:cubicBezTo>
                  <a:pt x="718" y="313"/>
                  <a:pt x="718" y="313"/>
                  <a:pt x="717" y="313"/>
                </a:cubicBezTo>
                <a:cubicBezTo>
                  <a:pt x="715" y="312"/>
                  <a:pt x="713" y="313"/>
                  <a:pt x="711" y="311"/>
                </a:cubicBezTo>
                <a:cubicBezTo>
                  <a:pt x="708" y="312"/>
                  <a:pt x="703" y="309"/>
                  <a:pt x="701" y="311"/>
                </a:cubicBezTo>
                <a:cubicBezTo>
                  <a:pt x="701" y="312"/>
                  <a:pt x="700" y="313"/>
                  <a:pt x="699" y="313"/>
                </a:cubicBezTo>
                <a:cubicBezTo>
                  <a:pt x="698" y="313"/>
                  <a:pt x="698" y="312"/>
                  <a:pt x="697" y="311"/>
                </a:cubicBezTo>
                <a:cubicBezTo>
                  <a:pt x="696" y="311"/>
                  <a:pt x="693" y="310"/>
                  <a:pt x="692" y="310"/>
                </a:cubicBezTo>
                <a:cubicBezTo>
                  <a:pt x="691" y="310"/>
                  <a:pt x="691" y="311"/>
                  <a:pt x="690" y="311"/>
                </a:cubicBezTo>
                <a:cubicBezTo>
                  <a:pt x="689" y="311"/>
                  <a:pt x="688" y="309"/>
                  <a:pt x="687" y="309"/>
                </a:cubicBezTo>
                <a:cubicBezTo>
                  <a:pt x="686" y="309"/>
                  <a:pt x="685" y="310"/>
                  <a:pt x="684" y="310"/>
                </a:cubicBezTo>
                <a:cubicBezTo>
                  <a:pt x="683" y="309"/>
                  <a:pt x="682" y="308"/>
                  <a:pt x="682" y="307"/>
                </a:cubicBezTo>
                <a:cubicBezTo>
                  <a:pt x="682" y="307"/>
                  <a:pt x="682" y="307"/>
                  <a:pt x="681" y="307"/>
                </a:cubicBezTo>
                <a:cubicBezTo>
                  <a:pt x="680" y="305"/>
                  <a:pt x="677" y="304"/>
                  <a:pt x="674" y="304"/>
                </a:cubicBezTo>
                <a:cubicBezTo>
                  <a:pt x="674" y="303"/>
                  <a:pt x="673" y="303"/>
                  <a:pt x="673" y="303"/>
                </a:cubicBezTo>
                <a:cubicBezTo>
                  <a:pt x="670" y="302"/>
                  <a:pt x="668" y="299"/>
                  <a:pt x="666" y="296"/>
                </a:cubicBezTo>
                <a:cubicBezTo>
                  <a:pt x="666" y="296"/>
                  <a:pt x="665" y="296"/>
                  <a:pt x="665" y="295"/>
                </a:cubicBezTo>
                <a:cubicBezTo>
                  <a:pt x="664" y="294"/>
                  <a:pt x="664" y="293"/>
                  <a:pt x="663" y="292"/>
                </a:cubicBezTo>
                <a:cubicBezTo>
                  <a:pt x="663" y="291"/>
                  <a:pt x="662" y="291"/>
                  <a:pt x="662" y="290"/>
                </a:cubicBezTo>
                <a:cubicBezTo>
                  <a:pt x="662" y="288"/>
                  <a:pt x="661" y="287"/>
                  <a:pt x="660" y="286"/>
                </a:cubicBezTo>
                <a:cubicBezTo>
                  <a:pt x="660" y="285"/>
                  <a:pt x="659" y="284"/>
                  <a:pt x="659" y="283"/>
                </a:cubicBezTo>
                <a:cubicBezTo>
                  <a:pt x="658" y="281"/>
                  <a:pt x="659" y="279"/>
                  <a:pt x="658" y="277"/>
                </a:cubicBezTo>
                <a:cubicBezTo>
                  <a:pt x="659" y="274"/>
                  <a:pt x="659" y="271"/>
                  <a:pt x="660" y="267"/>
                </a:cubicBezTo>
                <a:cubicBezTo>
                  <a:pt x="660" y="267"/>
                  <a:pt x="659" y="267"/>
                  <a:pt x="660" y="266"/>
                </a:cubicBezTo>
                <a:cubicBezTo>
                  <a:pt x="661" y="265"/>
                  <a:pt x="661" y="263"/>
                  <a:pt x="662" y="261"/>
                </a:cubicBezTo>
                <a:cubicBezTo>
                  <a:pt x="663" y="261"/>
                  <a:pt x="663" y="260"/>
                  <a:pt x="664" y="260"/>
                </a:cubicBezTo>
                <a:cubicBezTo>
                  <a:pt x="665" y="259"/>
                  <a:pt x="665" y="258"/>
                  <a:pt x="666" y="257"/>
                </a:cubicBezTo>
                <a:cubicBezTo>
                  <a:pt x="670" y="256"/>
                  <a:pt x="673" y="253"/>
                  <a:pt x="677" y="251"/>
                </a:cubicBezTo>
                <a:cubicBezTo>
                  <a:pt x="677" y="251"/>
                  <a:pt x="678" y="251"/>
                  <a:pt x="678" y="251"/>
                </a:cubicBezTo>
                <a:cubicBezTo>
                  <a:pt x="680" y="250"/>
                  <a:pt x="682" y="250"/>
                  <a:pt x="684" y="249"/>
                </a:cubicBezTo>
                <a:cubicBezTo>
                  <a:pt x="685" y="248"/>
                  <a:pt x="687" y="249"/>
                  <a:pt x="689" y="249"/>
                </a:cubicBezTo>
                <a:cubicBezTo>
                  <a:pt x="690" y="249"/>
                  <a:pt x="690" y="248"/>
                  <a:pt x="692" y="249"/>
                </a:cubicBezTo>
                <a:cubicBezTo>
                  <a:pt x="693" y="249"/>
                  <a:pt x="695" y="248"/>
                  <a:pt x="696" y="248"/>
                </a:cubicBezTo>
                <a:cubicBezTo>
                  <a:pt x="698" y="248"/>
                  <a:pt x="700" y="249"/>
                  <a:pt x="701" y="250"/>
                </a:cubicBezTo>
                <a:cubicBezTo>
                  <a:pt x="702" y="250"/>
                  <a:pt x="703" y="249"/>
                  <a:pt x="704" y="250"/>
                </a:cubicBezTo>
                <a:cubicBezTo>
                  <a:pt x="705" y="250"/>
                  <a:pt x="706" y="252"/>
                  <a:pt x="707" y="252"/>
                </a:cubicBezTo>
                <a:close/>
                <a:moveTo>
                  <a:pt x="858" y="156"/>
                </a:moveTo>
                <a:cubicBezTo>
                  <a:pt x="858" y="156"/>
                  <a:pt x="858" y="156"/>
                  <a:pt x="858" y="156"/>
                </a:cubicBezTo>
                <a:cubicBezTo>
                  <a:pt x="858" y="157"/>
                  <a:pt x="859" y="156"/>
                  <a:pt x="858" y="156"/>
                </a:cubicBezTo>
                <a:close/>
                <a:moveTo>
                  <a:pt x="859" y="156"/>
                </a:moveTo>
                <a:cubicBezTo>
                  <a:pt x="860" y="155"/>
                  <a:pt x="859" y="154"/>
                  <a:pt x="860" y="152"/>
                </a:cubicBezTo>
                <a:cubicBezTo>
                  <a:pt x="859" y="152"/>
                  <a:pt x="859" y="152"/>
                  <a:pt x="860" y="151"/>
                </a:cubicBezTo>
                <a:cubicBezTo>
                  <a:pt x="859" y="150"/>
                  <a:pt x="860" y="148"/>
                  <a:pt x="858" y="148"/>
                </a:cubicBezTo>
                <a:cubicBezTo>
                  <a:pt x="858" y="149"/>
                  <a:pt x="858" y="150"/>
                  <a:pt x="857" y="151"/>
                </a:cubicBezTo>
                <a:cubicBezTo>
                  <a:pt x="857" y="151"/>
                  <a:pt x="858" y="151"/>
                  <a:pt x="858" y="151"/>
                </a:cubicBezTo>
                <a:cubicBezTo>
                  <a:pt x="858" y="152"/>
                  <a:pt x="858" y="154"/>
                  <a:pt x="858" y="156"/>
                </a:cubicBezTo>
                <a:cubicBezTo>
                  <a:pt x="858" y="156"/>
                  <a:pt x="858" y="155"/>
                  <a:pt x="859" y="15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0936" tIns="45468" rIns="90936" bIns="45468" numCol="1" anchor="t" anchorCtr="0" compatLnSpc="1">
            <a:prstTxWarp prst="textNoShape">
              <a:avLst/>
            </a:prstTxWarp>
          </a:bodyPr>
          <a:lstStyle/>
          <a:p>
            <a:pPr defTabSz="909203">
              <a:defRPr/>
            </a:pPr>
            <a:endParaRPr lang="en-US" sz="2379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3456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Diagonal Corner Rectangle 2"/>
          <p:cNvSpPr/>
          <p:nvPr/>
        </p:nvSpPr>
        <p:spPr>
          <a:xfrm>
            <a:off x="304800" y="304800"/>
            <a:ext cx="8458200" cy="68580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11FBF0"/>
          </a:solidFill>
          <a:ln w="28575">
            <a:solidFill>
              <a:srgbClr val="608905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00" dirty="0" smtClean="0">
                <a:solidFill>
                  <a:schemeClr val="tx1"/>
                </a:solidFill>
              </a:rPr>
              <a:t>INTEGRATED USE OF SPENT WASH @ MSM FARMS</a:t>
            </a:r>
            <a:endParaRPr lang="en-US" sz="3100" dirty="0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304800" y="1066800"/>
            <a:ext cx="8534400" cy="5486400"/>
          </a:xfrm>
          <a:prstGeom prst="frame">
            <a:avLst>
              <a:gd name="adj1" fmla="val 2465"/>
            </a:avLst>
          </a:prstGeom>
          <a:solidFill>
            <a:srgbClr val="B7F814"/>
          </a:solidFill>
          <a:ln w="28575" cmpd="dbl">
            <a:solidFill>
              <a:schemeClr val="accent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TOTAL AREA OF PLOT: 3.750 Acres (1.875 Check plot + 1.875 Control plot)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APPLICATION OF DSW: 1,000 liters/Acre (</a:t>
            </a:r>
            <a:r>
              <a:rPr lang="en-US" dirty="0" err="1" smtClean="0">
                <a:solidFill>
                  <a:schemeClr val="tx1"/>
                </a:solidFill>
              </a:rPr>
              <a:t>Fertigation</a:t>
            </a:r>
            <a:r>
              <a:rPr lang="en-US" dirty="0" smtClean="0">
                <a:solidFill>
                  <a:schemeClr val="tx1"/>
                </a:solidFill>
              </a:rPr>
              <a:t> with irrigation water)</a:t>
            </a:r>
          </a:p>
          <a:p>
            <a:r>
              <a:rPr lang="en-US" i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i="1" dirty="0" smtClean="0">
                <a:solidFill>
                  <a:schemeClr val="tx1"/>
                </a:solidFill>
              </a:rPr>
              <a:t> 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75604" y="4087504"/>
          <a:ext cx="8001000" cy="2209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4000"/>
                <a:gridCol w="1176996"/>
                <a:gridCol w="1490004"/>
              </a:tblGrid>
              <a:tr h="44196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r>
                        <a:rPr lang="en-US" baseline="0" dirty="0" smtClean="0"/>
                        <a:t> plot area divide into two equally sub-plots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1.875</a:t>
                      </a:r>
                      <a:endParaRPr lang="en-US" dirty="0"/>
                    </a:p>
                  </a:txBody>
                  <a:tcP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1.875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41960">
                <a:tc>
                  <a:txBody>
                    <a:bodyPr/>
                    <a:lstStyle/>
                    <a:p>
                      <a:r>
                        <a:rPr lang="en-US" dirty="0" smtClean="0"/>
                        <a:t>Check plot DSW+ Ch</a:t>
                      </a:r>
                      <a:r>
                        <a:rPr lang="en-US" baseline="0" dirty="0" smtClean="0"/>
                        <a:t>. Fertilizers</a:t>
                      </a:r>
                      <a:r>
                        <a:rPr lang="en-US" dirty="0" smtClean="0"/>
                        <a:t> &amp; Control is only</a:t>
                      </a:r>
                      <a:r>
                        <a:rPr lang="en-US" baseline="0" dirty="0" smtClean="0"/>
                        <a:t> Ch Fr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Check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Control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41960">
                <a:tc>
                  <a:txBody>
                    <a:bodyPr/>
                    <a:lstStyle/>
                    <a:p>
                      <a:r>
                        <a:rPr lang="en-US" dirty="0" smtClean="0"/>
                        <a:t>After harvesting</a:t>
                      </a:r>
                      <a:r>
                        <a:rPr lang="en-US" baseline="0" dirty="0" smtClean="0"/>
                        <a:t> weight difference b/w the both plots  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1961</a:t>
                      </a:r>
                      <a:r>
                        <a:rPr lang="en-US" baseline="0" dirty="0" smtClean="0"/>
                        <a:t> mds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1509.75 mds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41960">
                <a:tc>
                  <a:txBody>
                    <a:bodyPr/>
                    <a:lstStyle/>
                    <a:p>
                      <a:r>
                        <a:rPr lang="en-US" dirty="0" smtClean="0"/>
                        <a:t>Yield differences per acre (</a:t>
                      </a:r>
                      <a:r>
                        <a:rPr lang="en-US" dirty="0" err="1" smtClean="0"/>
                        <a:t>Monds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1045.8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805.2 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41960">
                <a:tc>
                  <a:txBody>
                    <a:bodyPr/>
                    <a:lstStyle/>
                    <a:p>
                      <a:r>
                        <a:rPr lang="en-US" dirty="0" smtClean="0"/>
                        <a:t>Yield increase by DSW+</a:t>
                      </a:r>
                      <a:r>
                        <a:rPr lang="en-US" baseline="0" dirty="0" smtClean="0"/>
                        <a:t> NPK fertilizers in check plot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240.6 mds per acre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72966" y="1295400"/>
          <a:ext cx="8153400" cy="198120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038350"/>
                <a:gridCol w="2038350"/>
                <a:gridCol w="2038350"/>
                <a:gridCol w="2038350"/>
              </a:tblGrid>
              <a:tr h="1981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7"/>
          <p:cNvPicPr/>
          <p:nvPr/>
        </p:nvPicPr>
        <p:blipFill>
          <a:blip r:embed="rId2" cstate="print"/>
          <a:srcRect l="16164" t="3750" r="17570" b="8750"/>
          <a:stretch>
            <a:fillRect/>
          </a:stretch>
        </p:blipFill>
        <p:spPr bwMode="auto">
          <a:xfrm>
            <a:off x="544033" y="1323934"/>
            <a:ext cx="1931399" cy="1931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/>
          <p:nvPr/>
        </p:nvPicPr>
        <p:blipFill>
          <a:blip r:embed="rId3" cstate="print"/>
          <a:srcRect l="16867" t="3750" r="16867" b="7500"/>
          <a:stretch>
            <a:fillRect/>
          </a:stretch>
        </p:blipFill>
        <p:spPr bwMode="auto">
          <a:xfrm>
            <a:off x="2548268" y="1329068"/>
            <a:ext cx="1981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/>
          <p:cNvPicPr/>
          <p:nvPr/>
        </p:nvPicPr>
        <p:blipFill>
          <a:blip r:embed="rId4" cstate="print"/>
          <a:srcRect l="16164" t="1250" r="16164" b="7500"/>
          <a:stretch>
            <a:fillRect/>
          </a:stretch>
        </p:blipFill>
        <p:spPr bwMode="auto">
          <a:xfrm>
            <a:off x="4582633" y="1295400"/>
            <a:ext cx="1981200" cy="1915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1295400"/>
            <a:ext cx="1981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1066800" y="685800"/>
            <a:ext cx="6934200" cy="4572000"/>
          </a:xfrm>
          <a:prstGeom prst="verticalScroll">
            <a:avLst>
              <a:gd name="adj" fmla="val 25000"/>
            </a:avLst>
          </a:prstGeom>
          <a:solidFill>
            <a:schemeClr val="bg2">
              <a:lumMod val="75000"/>
            </a:schemeClr>
          </a:solidFill>
          <a:ln w="76200"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en-US" sz="39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VIDEO COVERAGE OF DISTILERY SPENT WASH BY FERTI- IRRIGATION METHOD AT MSM FARMS.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t="-4853"/>
          <a:stretch>
            <a:fillRect/>
          </a:stretch>
        </p:blipFill>
        <p:spPr bwMode="auto">
          <a:xfrm>
            <a:off x="317936" y="838200"/>
            <a:ext cx="1752600" cy="3124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t="-4853"/>
          <a:stretch>
            <a:fillRect/>
          </a:stretch>
        </p:blipFill>
        <p:spPr bwMode="auto">
          <a:xfrm>
            <a:off x="7086600" y="1981200"/>
            <a:ext cx="1676400" cy="304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2" descr="C:\Users\IRFAN SHAH\Desktop\Matiari-Sugar-Mil-1.png"/>
          <p:cNvPicPr>
            <a:picLocks noChangeAspect="1" noChangeArrowheads="1"/>
          </p:cNvPicPr>
          <p:nvPr/>
        </p:nvPicPr>
        <p:blipFill>
          <a:blip r:embed="rId3"/>
          <a:srcRect l="13651" t="9601" r="10238" b="9601"/>
          <a:stretch>
            <a:fillRect/>
          </a:stretch>
        </p:blipFill>
        <p:spPr bwMode="auto">
          <a:xfrm>
            <a:off x="3429000" y="762000"/>
            <a:ext cx="4419600" cy="845798"/>
          </a:xfrm>
          <a:prstGeom prst="rect">
            <a:avLst/>
          </a:prstGeom>
          <a:noFill/>
        </p:spPr>
      </p:pic>
      <p:pic>
        <p:nvPicPr>
          <p:cNvPr id="1026" name="Picture 2" descr="https://miro.medium.com/max/600/1*2hJXXf58pAfFPh7ONjmnRA.jpeg"/>
          <p:cNvPicPr>
            <a:picLocks noChangeAspect="1" noChangeArrowheads="1"/>
          </p:cNvPicPr>
          <p:nvPr/>
        </p:nvPicPr>
        <p:blipFill>
          <a:blip r:embed="rId4"/>
          <a:srcRect t="92098" r="91200" b="1561"/>
          <a:stretch>
            <a:fillRect/>
          </a:stretch>
        </p:blipFill>
        <p:spPr bwMode="auto">
          <a:xfrm rot="5400000">
            <a:off x="7109370" y="5432972"/>
            <a:ext cx="990599" cy="945059"/>
          </a:xfrm>
          <a:prstGeom prst="rect">
            <a:avLst/>
          </a:prstGeom>
          <a:noFill/>
        </p:spPr>
      </p:pic>
      <p:sp>
        <p:nvSpPr>
          <p:cNvPr id="11" name="Right Arrow 10"/>
          <p:cNvSpPr/>
          <p:nvPr/>
        </p:nvSpPr>
        <p:spPr>
          <a:xfrm>
            <a:off x="1219200" y="5410200"/>
            <a:ext cx="5714999" cy="1143000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VIDEO BEING SHARED ON THE NEXT SLIDE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pent Wash new 2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6200" y="76200"/>
            <a:ext cx="8991600" cy="670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4465</TotalTime>
  <Words>418</Words>
  <Application>Microsoft Office PowerPoint</Application>
  <PresentationFormat>On-screen Show (4:3)</PresentationFormat>
  <Paragraphs>104</Paragraphs>
  <Slides>10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IRFAN SHAH</dc:creator>
  <cp:lastModifiedBy>IRFAN SHAH</cp:lastModifiedBy>
  <cp:revision>55</cp:revision>
  <dcterms:created xsi:type="dcterms:W3CDTF">2022-07-13T08:35:59Z</dcterms:created>
  <dcterms:modified xsi:type="dcterms:W3CDTF">2022-10-01T09:16:23Z</dcterms:modified>
</cp:coreProperties>
</file>